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42"/>
  </p:notesMasterIdLst>
  <p:sldIdLst>
    <p:sldId id="286" r:id="rId5"/>
    <p:sldId id="287" r:id="rId6"/>
    <p:sldId id="289" r:id="rId7"/>
    <p:sldId id="296" r:id="rId8"/>
    <p:sldId id="330" r:id="rId9"/>
    <p:sldId id="331" r:id="rId10"/>
    <p:sldId id="290" r:id="rId11"/>
    <p:sldId id="303" r:id="rId12"/>
    <p:sldId id="300" r:id="rId13"/>
    <p:sldId id="308" r:id="rId14"/>
    <p:sldId id="307" r:id="rId15"/>
    <p:sldId id="309" r:id="rId16"/>
    <p:sldId id="299" r:id="rId17"/>
    <p:sldId id="305" r:id="rId18"/>
    <p:sldId id="306" r:id="rId19"/>
    <p:sldId id="301" r:id="rId20"/>
    <p:sldId id="280" r:id="rId21"/>
    <p:sldId id="318" r:id="rId22"/>
    <p:sldId id="319" r:id="rId23"/>
    <p:sldId id="321" r:id="rId24"/>
    <p:sldId id="320" r:id="rId25"/>
    <p:sldId id="322" r:id="rId26"/>
    <p:sldId id="324" r:id="rId27"/>
    <p:sldId id="325" r:id="rId28"/>
    <p:sldId id="327" r:id="rId29"/>
    <p:sldId id="302" r:id="rId30"/>
    <p:sldId id="310" r:id="rId31"/>
    <p:sldId id="336" r:id="rId32"/>
    <p:sldId id="284" r:id="rId33"/>
    <p:sldId id="311" r:id="rId34"/>
    <p:sldId id="312" r:id="rId35"/>
    <p:sldId id="313" r:id="rId36"/>
    <p:sldId id="314" r:id="rId37"/>
    <p:sldId id="315" r:id="rId38"/>
    <p:sldId id="316" r:id="rId39"/>
    <p:sldId id="317" r:id="rId40"/>
    <p:sldId id="298" r:id="rId41"/>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7D6B37-9BF7-ADB5-EBF6-C701768F6FF2}" name="," initials="," userId="S::Mikael.Proos@naturvardsverket.se::345501b7-d664-4500-bd15-e1c8932b60a0" providerId="AD"/>
  <p188:author id="{355A3563-79CF-273C-FD05-BC0A180ED079}" name="Blomster, Åsa" initials="BÅ" userId="S::asa.blomster@naturvardsverket.se::0b39549d-fe83-4de9-9329-261dd0dae9ee" providerId="AD"/>
  <p188:author id="{B4FD8B85-AC8D-8019-6A2A-3453834FBF13}" name="Proos, Mikael" initials="" userId="S::Mikael.Proos@Naturvardsverket.se::345501b7-d664-4500-bd15-e1c8932b60a0" providerId="AD"/>
  <p188:author id="{62A726FF-F5C7-FE7A-FDD6-336526E07A1B}" name="Stighäll, Eva" initials="SE" userId="S::Eva.Stighall@naturvardsverket.se::4cd88aff-aa31-4145-89e3-a7909a5588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AFECB"/>
    <a:srgbClr val="FE823B"/>
    <a:srgbClr val="5D66FF"/>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ED9426-905E-4391-8591-3405E9940CE8}" v="1" dt="2024-03-12T09:05:28.20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29" autoAdjust="0"/>
  </p:normalViewPr>
  <p:slideViewPr>
    <p:cSldViewPr snapToGrid="0">
      <p:cViewPr varScale="1">
        <p:scale>
          <a:sx n="144" d="100"/>
          <a:sy n="144" d="100"/>
        </p:scale>
        <p:origin x="3684" y="126"/>
      </p:cViewPr>
      <p:guideLst>
        <p:guide orient="horz" pos="1620"/>
        <p:guide pos="2880"/>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ghäll, Eva" userId="4cd88aff-aa31-4145-89e3-a7909a558818" providerId="ADAL" clId="{DD1B5F16-4CAE-474C-9ADE-D04E7FC26A54}"/>
    <pc:docChg chg="modSld">
      <pc:chgData name="Stighäll, Eva" userId="4cd88aff-aa31-4145-89e3-a7909a558818" providerId="ADAL" clId="{DD1B5F16-4CAE-474C-9ADE-D04E7FC26A54}" dt="2024-02-09T09:40:56.969" v="58"/>
      <pc:docMkLst>
        <pc:docMk/>
      </pc:docMkLst>
      <pc:sldChg chg="modSp mod delCm modCm">
        <pc:chgData name="Stighäll, Eva" userId="4cd88aff-aa31-4145-89e3-a7909a558818" providerId="ADAL" clId="{DD1B5F16-4CAE-474C-9ADE-D04E7FC26A54}" dt="2024-02-09T09:40:56.969" v="58"/>
        <pc:sldMkLst>
          <pc:docMk/>
          <pc:sldMk cId="1243907246" sldId="287"/>
        </pc:sldMkLst>
        <pc:spChg chg="mod">
          <ac:chgData name="Stighäll, Eva" userId="4cd88aff-aa31-4145-89e3-a7909a558818" providerId="ADAL" clId="{DD1B5F16-4CAE-474C-9ADE-D04E7FC26A54}" dt="2024-02-09T09:40:51.855" v="57" actId="404"/>
          <ac:spMkLst>
            <pc:docMk/>
            <pc:sldMk cId="1243907246" sldId="287"/>
            <ac:spMk id="12" creationId="{515864B1-31EC-CD4D-8DF0-04D711347D2C}"/>
          </ac:spMkLst>
        </pc:spChg>
        <pc:extLst>
          <p:ext xmlns:p="http://schemas.openxmlformats.org/presentationml/2006/main" uri="{D6D511B9-2390-475A-947B-AFAB55BFBCF1}">
            <pc226:cmChg xmlns:pc226="http://schemas.microsoft.com/office/powerpoint/2022/06/main/command" chg="del mod">
              <pc226:chgData name="Stighäll, Eva" userId="4cd88aff-aa31-4145-89e3-a7909a558818" providerId="ADAL" clId="{DD1B5F16-4CAE-474C-9ADE-D04E7FC26A54}" dt="2024-02-09T09:40:56.969" v="58"/>
              <pc2:cmMkLst xmlns:pc2="http://schemas.microsoft.com/office/powerpoint/2019/9/main/command">
                <pc:docMk/>
                <pc:sldMk cId="1243907246" sldId="287"/>
                <pc2:cmMk id="{AB442101-08F9-4745-BADA-B85F60A26FC7}"/>
              </pc2:cmMkLst>
            </pc226:cmChg>
          </p:ext>
        </pc:extLst>
      </pc:sldChg>
      <pc:sldChg chg="addCm delCm modCm">
        <pc:chgData name="Stighäll, Eva" userId="4cd88aff-aa31-4145-89e3-a7909a558818" providerId="ADAL" clId="{DD1B5F16-4CAE-474C-9ADE-D04E7FC26A54}" dt="2024-02-09T09:18:09.638" v="3"/>
        <pc:sldMkLst>
          <pc:docMk/>
          <pc:sldMk cId="721454805" sldId="319"/>
        </pc:sldMkLst>
        <pc:extLst>
          <p:ext xmlns:p="http://schemas.openxmlformats.org/presentationml/2006/main" uri="{D6D511B9-2390-475A-947B-AFAB55BFBCF1}">
            <pc226:cmChg xmlns:pc226="http://schemas.microsoft.com/office/powerpoint/2022/06/main/command" chg="add">
              <pc226:chgData name="Stighäll, Eva" userId="4cd88aff-aa31-4145-89e3-a7909a558818" providerId="ADAL" clId="{DD1B5F16-4CAE-474C-9ADE-D04E7FC26A54}" dt="2024-02-09T09:18:09.638" v="3"/>
              <pc2:cmMkLst xmlns:pc2="http://schemas.microsoft.com/office/powerpoint/2019/9/main/command">
                <pc:docMk/>
                <pc:sldMk cId="721454805" sldId="319"/>
                <pc2:cmMk id="{8B37FF01-7A9B-4C89-892F-BD9D78A0AE87}"/>
              </pc2:cmMkLst>
              <pc226:cmRplyChg chg="add">
                <pc226:chgData name="Stighäll, Eva" userId="4cd88aff-aa31-4145-89e3-a7909a558818" providerId="ADAL" clId="{DD1B5F16-4CAE-474C-9ADE-D04E7FC26A54}" dt="2024-02-09T09:18:09.638" v="3"/>
                <pc2:cmRplyMkLst xmlns:pc2="http://schemas.microsoft.com/office/powerpoint/2019/9/main/command">
                  <pc:docMk/>
                  <pc:sldMk cId="721454805" sldId="319"/>
                  <pc2:cmMk id="{8B37FF01-7A9B-4C89-892F-BD9D78A0AE87}"/>
                  <pc2:cmRplyMk id="{010A9580-AB30-4073-AFB6-B6498508DC60}"/>
                </pc2:cmRplyMkLst>
              </pc226:cmRplyChg>
            </pc226:cmChg>
            <pc226:cmChg xmlns:pc226="http://schemas.microsoft.com/office/powerpoint/2022/06/main/command" chg="add del">
              <pc226:chgData name="Stighäll, Eva" userId="4cd88aff-aa31-4145-89e3-a7909a558818" providerId="ADAL" clId="{DD1B5F16-4CAE-474C-9ADE-D04E7FC26A54}" dt="2024-02-09T09:16:01.840" v="1"/>
              <pc2:cmMkLst xmlns:pc2="http://schemas.microsoft.com/office/powerpoint/2019/9/main/command">
                <pc:docMk/>
                <pc:sldMk cId="721454805" sldId="319"/>
                <pc2:cmMk id="{31FEBFF0-B2B5-4559-A22D-668678BCDF96}"/>
              </pc2:cmMkLst>
            </pc226:cmChg>
          </p:ext>
        </pc:extLst>
      </pc:sldChg>
      <pc:sldChg chg="addCm modCm">
        <pc:chgData name="Stighäll, Eva" userId="4cd88aff-aa31-4145-89e3-a7909a558818" providerId="ADAL" clId="{DD1B5F16-4CAE-474C-9ADE-D04E7FC26A54}" dt="2024-02-09T09:22:22.147" v="5"/>
        <pc:sldMkLst>
          <pc:docMk/>
          <pc:sldMk cId="1140411176" sldId="321"/>
        </pc:sldMkLst>
        <pc:extLst>
          <p:ext xmlns:p="http://schemas.openxmlformats.org/presentationml/2006/main" uri="{D6D511B9-2390-475A-947B-AFAB55BFBCF1}">
            <pc226:cmChg xmlns:pc226="http://schemas.microsoft.com/office/powerpoint/2022/06/main/command" chg="add">
              <pc226:chgData name="Stighäll, Eva" userId="4cd88aff-aa31-4145-89e3-a7909a558818" providerId="ADAL" clId="{DD1B5F16-4CAE-474C-9ADE-D04E7FC26A54}" dt="2024-02-09T09:22:22.147" v="5"/>
              <pc2:cmMkLst xmlns:pc2="http://schemas.microsoft.com/office/powerpoint/2019/9/main/command">
                <pc:docMk/>
                <pc:sldMk cId="1140411176" sldId="321"/>
                <pc2:cmMk id="{786AAC4C-5F44-43C7-A87A-ADF515F7FD04}"/>
              </pc2:cmMkLst>
              <pc226:cmRplyChg chg="add">
                <pc226:chgData name="Stighäll, Eva" userId="4cd88aff-aa31-4145-89e3-a7909a558818" providerId="ADAL" clId="{DD1B5F16-4CAE-474C-9ADE-D04E7FC26A54}" dt="2024-02-09T09:22:22.147" v="5"/>
                <pc2:cmRplyMkLst xmlns:pc2="http://schemas.microsoft.com/office/powerpoint/2019/9/main/command">
                  <pc:docMk/>
                  <pc:sldMk cId="1140411176" sldId="321"/>
                  <pc2:cmMk id="{786AAC4C-5F44-43C7-A87A-ADF515F7FD04}"/>
                  <pc2:cmRplyMk id="{E3D6C275-8F8A-4DA0-B687-649C9D95F31D}"/>
                </pc2:cmRplyMkLst>
              </pc226:cmRplyChg>
            </pc226:cmChg>
          </p:ext>
        </pc:extLst>
      </pc:sldChg>
      <pc:sldChg chg="modSp mod">
        <pc:chgData name="Stighäll, Eva" userId="4cd88aff-aa31-4145-89e3-a7909a558818" providerId="ADAL" clId="{DD1B5F16-4CAE-474C-9ADE-D04E7FC26A54}" dt="2024-02-09T09:33:38.854" v="36" actId="20577"/>
        <pc:sldMkLst>
          <pc:docMk/>
          <pc:sldMk cId="743293391" sldId="322"/>
        </pc:sldMkLst>
        <pc:spChg chg="mod">
          <ac:chgData name="Stighäll, Eva" userId="4cd88aff-aa31-4145-89e3-a7909a558818" providerId="ADAL" clId="{DD1B5F16-4CAE-474C-9ADE-D04E7FC26A54}" dt="2024-02-09T09:33:38.854" v="36" actId="20577"/>
          <ac:spMkLst>
            <pc:docMk/>
            <pc:sldMk cId="743293391" sldId="322"/>
            <ac:spMk id="25" creationId="{50571143-C93D-7E8B-4671-D92FEF861B9E}"/>
          </ac:spMkLst>
        </pc:spChg>
      </pc:sldChg>
      <pc:sldChg chg="modSp mod">
        <pc:chgData name="Stighäll, Eva" userId="4cd88aff-aa31-4145-89e3-a7909a558818" providerId="ADAL" clId="{DD1B5F16-4CAE-474C-9ADE-D04E7FC26A54}" dt="2024-02-09T09:37:00.292" v="38" actId="20577"/>
        <pc:sldMkLst>
          <pc:docMk/>
          <pc:sldMk cId="1335302543" sldId="324"/>
        </pc:sldMkLst>
        <pc:spChg chg="mod">
          <ac:chgData name="Stighäll, Eva" userId="4cd88aff-aa31-4145-89e3-a7909a558818" providerId="ADAL" clId="{DD1B5F16-4CAE-474C-9ADE-D04E7FC26A54}" dt="2024-02-09T09:36:10.807" v="37" actId="20577"/>
          <ac:spMkLst>
            <pc:docMk/>
            <pc:sldMk cId="1335302543" sldId="324"/>
            <ac:spMk id="19" creationId="{E243ACCE-8D88-BB6B-E295-F449966A302E}"/>
          </ac:spMkLst>
        </pc:spChg>
        <pc:spChg chg="mod">
          <ac:chgData name="Stighäll, Eva" userId="4cd88aff-aa31-4145-89e3-a7909a558818" providerId="ADAL" clId="{DD1B5F16-4CAE-474C-9ADE-D04E7FC26A54}" dt="2024-02-09T09:37:00.292" v="38" actId="20577"/>
          <ac:spMkLst>
            <pc:docMk/>
            <pc:sldMk cId="1335302543" sldId="324"/>
            <ac:spMk id="26" creationId="{C20A47F2-CB36-9F06-89D7-CB926B0DA03C}"/>
          </ac:spMkLst>
        </pc:spChg>
      </pc:sldChg>
      <pc:sldChg chg="modSp mod">
        <pc:chgData name="Stighäll, Eva" userId="4cd88aff-aa31-4145-89e3-a7909a558818" providerId="ADAL" clId="{DD1B5F16-4CAE-474C-9ADE-D04E7FC26A54}" dt="2024-02-09T09:38:09.114" v="43" actId="20577"/>
        <pc:sldMkLst>
          <pc:docMk/>
          <pc:sldMk cId="3553401647" sldId="325"/>
        </pc:sldMkLst>
        <pc:spChg chg="mod">
          <ac:chgData name="Stighäll, Eva" userId="4cd88aff-aa31-4145-89e3-a7909a558818" providerId="ADAL" clId="{DD1B5F16-4CAE-474C-9ADE-D04E7FC26A54}" dt="2024-02-09T09:38:05.056" v="41" actId="20577"/>
          <ac:spMkLst>
            <pc:docMk/>
            <pc:sldMk cId="3553401647" sldId="325"/>
            <ac:spMk id="25" creationId="{50571143-C93D-7E8B-4671-D92FEF861B9E}"/>
          </ac:spMkLst>
        </pc:spChg>
        <pc:spChg chg="mod">
          <ac:chgData name="Stighäll, Eva" userId="4cd88aff-aa31-4145-89e3-a7909a558818" providerId="ADAL" clId="{DD1B5F16-4CAE-474C-9ADE-D04E7FC26A54}" dt="2024-02-09T09:38:09.114" v="43" actId="20577"/>
          <ac:spMkLst>
            <pc:docMk/>
            <pc:sldMk cId="3553401647" sldId="325"/>
            <ac:spMk id="26" creationId="{C20A47F2-CB36-9F06-89D7-CB926B0DA03C}"/>
          </ac:spMkLst>
        </pc:spChg>
      </pc:sldChg>
      <pc:sldChg chg="modSp mod">
        <pc:chgData name="Stighäll, Eva" userId="4cd88aff-aa31-4145-89e3-a7909a558818" providerId="ADAL" clId="{DD1B5F16-4CAE-474C-9ADE-D04E7FC26A54}" dt="2024-02-09T09:39:01.490" v="47" actId="20577"/>
        <pc:sldMkLst>
          <pc:docMk/>
          <pc:sldMk cId="104682503" sldId="327"/>
        </pc:sldMkLst>
        <pc:spChg chg="mod">
          <ac:chgData name="Stighäll, Eva" userId="4cd88aff-aa31-4145-89e3-a7909a558818" providerId="ADAL" clId="{DD1B5F16-4CAE-474C-9ADE-D04E7FC26A54}" dt="2024-02-09T09:39:01.490" v="47" actId="20577"/>
          <ac:spMkLst>
            <pc:docMk/>
            <pc:sldMk cId="104682503" sldId="327"/>
            <ac:spMk id="25" creationId="{50571143-C93D-7E8B-4671-D92FEF861B9E}"/>
          </ac:spMkLst>
        </pc:spChg>
      </pc:sldChg>
    </pc:docChg>
  </pc:docChgLst>
  <pc:docChgLst>
    <pc:chgData name="Blomster, Åsa" userId="S::asa.blomster@naturvardsverket.se::0b39549d-fe83-4de9-9329-261dd0dae9ee" providerId="AD" clId="Web-{6BC61067-4A4A-FA5D-90D1-61915376F703}"/>
    <pc:docChg chg="mod">
      <pc:chgData name="Blomster, Åsa" userId="S::asa.blomster@naturvardsverket.se::0b39549d-fe83-4de9-9329-261dd0dae9ee" providerId="AD" clId="Web-{6BC61067-4A4A-FA5D-90D1-61915376F703}" dt="2024-03-07T07:49:05.929" v="2"/>
      <pc:docMkLst>
        <pc:docMk/>
      </pc:docMkLst>
      <pc:sldChg chg="modCm">
        <pc:chgData name="Blomster, Åsa" userId="S::asa.blomster@naturvardsverket.se::0b39549d-fe83-4de9-9329-261dd0dae9ee" providerId="AD" clId="Web-{6BC61067-4A4A-FA5D-90D1-61915376F703}" dt="2024-03-07T07:49:05.929" v="2"/>
        <pc:sldMkLst>
          <pc:docMk/>
          <pc:sldMk cId="721454805" sldId="319"/>
        </pc:sldMkLst>
        <pc:extLst>
          <p:ext xmlns:p="http://schemas.openxmlformats.org/presentationml/2006/main" uri="{D6D511B9-2390-475A-947B-AFAB55BFBCF1}">
            <pc226:cmChg xmlns:pc226="http://schemas.microsoft.com/office/powerpoint/2022/06/main/command" chg="mod modTsk">
              <pc226:chgData name="Blomster, Åsa" userId="S::asa.blomster@naturvardsverket.se::0b39549d-fe83-4de9-9329-261dd0dae9ee" providerId="AD" clId="Web-{6BC61067-4A4A-FA5D-90D1-61915376F703}" dt="2024-03-07T07:49:05.929" v="2"/>
              <pc2:cmMkLst xmlns:pc2="http://schemas.microsoft.com/office/powerpoint/2019/9/main/command">
                <pc:docMk/>
                <pc:sldMk cId="721454805" sldId="319"/>
                <pc2:cmMk id="{8B37FF01-7A9B-4C89-892F-BD9D78A0AE87}"/>
              </pc2:cmMkLst>
              <pc226:cmRplyChg chg="add">
                <pc226:chgData name="Blomster, Åsa" userId="S::asa.blomster@naturvardsverket.se::0b39549d-fe83-4de9-9329-261dd0dae9ee" providerId="AD" clId="Web-{6BC61067-4A4A-FA5D-90D1-61915376F703}" dt="2024-03-07T07:49:05.929" v="2"/>
                <pc2:cmRplyMkLst xmlns:pc2="http://schemas.microsoft.com/office/powerpoint/2019/9/main/command">
                  <pc:docMk/>
                  <pc:sldMk cId="721454805" sldId="319"/>
                  <pc2:cmMk id="{8B37FF01-7A9B-4C89-892F-BD9D78A0AE87}"/>
                  <pc2:cmRplyMk id="{CBAFB6A0-54DE-411A-AAEA-CE2CC88E8A6A}"/>
                </pc2:cmRplyMkLst>
              </pc226:cmRplyChg>
            </pc226:cmChg>
          </p:ext>
        </pc:extLst>
      </pc:sldChg>
    </pc:docChg>
  </pc:docChgLst>
  <pc:docChgLst>
    <pc:chgData name="Stighäll, Eva" userId="4cd88aff-aa31-4145-89e3-a7909a558818" providerId="ADAL" clId="{9F0AC260-03A1-4CAD-8B15-CDB513BD86B4}"/>
    <pc:docChg chg="undo custSel addSld delSld modSld">
      <pc:chgData name="Stighäll, Eva" userId="4cd88aff-aa31-4145-89e3-a7909a558818" providerId="ADAL" clId="{9F0AC260-03A1-4CAD-8B15-CDB513BD86B4}" dt="2023-12-18T15:51:23.648" v="3472" actId="20577"/>
      <pc:docMkLst>
        <pc:docMk/>
      </pc:docMkLst>
      <pc:sldChg chg="modSp mod">
        <pc:chgData name="Stighäll, Eva" userId="4cd88aff-aa31-4145-89e3-a7909a558818" providerId="ADAL" clId="{9F0AC260-03A1-4CAD-8B15-CDB513BD86B4}" dt="2023-12-14T13:30:35.798" v="848" actId="20577"/>
        <pc:sldMkLst>
          <pc:docMk/>
          <pc:sldMk cId="2834707787" sldId="280"/>
        </pc:sldMkLst>
        <pc:spChg chg="mod">
          <ac:chgData name="Stighäll, Eva" userId="4cd88aff-aa31-4145-89e3-a7909a558818" providerId="ADAL" clId="{9F0AC260-03A1-4CAD-8B15-CDB513BD86B4}" dt="2023-12-14T13:30:35.798" v="848" actId="20577"/>
          <ac:spMkLst>
            <pc:docMk/>
            <pc:sldMk cId="2834707787" sldId="280"/>
            <ac:spMk id="25" creationId="{50571143-C93D-7E8B-4671-D92FEF861B9E}"/>
          </ac:spMkLst>
        </pc:spChg>
        <pc:spChg chg="mod">
          <ac:chgData name="Stighäll, Eva" userId="4cd88aff-aa31-4145-89e3-a7909a558818" providerId="ADAL" clId="{9F0AC260-03A1-4CAD-8B15-CDB513BD86B4}" dt="2023-12-14T13:22:25.621" v="716" actId="6549"/>
          <ac:spMkLst>
            <pc:docMk/>
            <pc:sldMk cId="2834707787" sldId="280"/>
            <ac:spMk id="26" creationId="{C20A47F2-CB36-9F06-89D7-CB926B0DA03C}"/>
          </ac:spMkLst>
        </pc:spChg>
      </pc:sldChg>
      <pc:sldChg chg="modSp mod modCm">
        <pc:chgData name="Stighäll, Eva" userId="4cd88aff-aa31-4145-89e3-a7909a558818" providerId="ADAL" clId="{9F0AC260-03A1-4CAD-8B15-CDB513BD86B4}" dt="2023-12-14T13:00:38.355" v="171" actId="20577"/>
        <pc:sldMkLst>
          <pc:docMk/>
          <pc:sldMk cId="2486684877" sldId="307"/>
        </pc:sldMkLst>
        <pc:spChg chg="mod">
          <ac:chgData name="Stighäll, Eva" userId="4cd88aff-aa31-4145-89e3-a7909a558818" providerId="ADAL" clId="{9F0AC260-03A1-4CAD-8B15-CDB513BD86B4}" dt="2023-12-14T13:00:38.355" v="171" actId="20577"/>
          <ac:spMkLst>
            <pc:docMk/>
            <pc:sldMk cId="2486684877" sldId="307"/>
            <ac:spMk id="5" creationId="{FFDA34DE-3687-BD15-1DA6-58D322A02767}"/>
          </ac:spMkLst>
        </pc:spChg>
        <pc:extLst>
          <p:ext xmlns:p="http://schemas.openxmlformats.org/presentationml/2006/main" uri="{D6D511B9-2390-475A-947B-AFAB55BFBCF1}">
            <pc226:cmChg xmlns:pc226="http://schemas.microsoft.com/office/powerpoint/2022/06/main/command" chg="">
              <pc226:chgData name="Stighäll, Eva" userId="4cd88aff-aa31-4145-89e3-a7909a558818" providerId="ADAL" clId="{9F0AC260-03A1-4CAD-8B15-CDB513BD86B4}" dt="2023-12-14T12:52:29.649" v="0"/>
              <pc2:cmMkLst xmlns:pc2="http://schemas.microsoft.com/office/powerpoint/2019/9/main/command">
                <pc:docMk/>
                <pc:sldMk cId="2486684877" sldId="307"/>
                <pc2:cmMk id="{65BF41EE-9B13-4B4E-8A09-3B71D5F0E7CD}"/>
              </pc2:cmMkLst>
              <pc226:cmRplyChg chg="add">
                <pc226:chgData name="Stighäll, Eva" userId="4cd88aff-aa31-4145-89e3-a7909a558818" providerId="ADAL" clId="{9F0AC260-03A1-4CAD-8B15-CDB513BD86B4}" dt="2023-12-14T12:52:29.649" v="0"/>
                <pc2:cmRplyMkLst xmlns:pc2="http://schemas.microsoft.com/office/powerpoint/2019/9/main/command">
                  <pc:docMk/>
                  <pc:sldMk cId="2486684877" sldId="307"/>
                  <pc2:cmMk id="{65BF41EE-9B13-4B4E-8A09-3B71D5F0E7CD}"/>
                  <pc2:cmRplyMk id="{46BC4FEB-9526-4A88-A71F-1E9A51CCA22A}"/>
                </pc2:cmRplyMkLst>
              </pc226:cmRplyChg>
            </pc226:cmChg>
          </p:ext>
        </pc:extLst>
      </pc:sldChg>
      <pc:sldChg chg="modSp mod">
        <pc:chgData name="Stighäll, Eva" userId="4cd88aff-aa31-4145-89e3-a7909a558818" providerId="ADAL" clId="{9F0AC260-03A1-4CAD-8B15-CDB513BD86B4}" dt="2023-12-14T12:57:42.048" v="16" actId="20577"/>
        <pc:sldMkLst>
          <pc:docMk/>
          <pc:sldMk cId="389412037" sldId="309"/>
        </pc:sldMkLst>
        <pc:spChg chg="mod">
          <ac:chgData name="Stighäll, Eva" userId="4cd88aff-aa31-4145-89e3-a7909a558818" providerId="ADAL" clId="{9F0AC260-03A1-4CAD-8B15-CDB513BD86B4}" dt="2023-12-14T12:57:42.048" v="16" actId="20577"/>
          <ac:spMkLst>
            <pc:docMk/>
            <pc:sldMk cId="389412037" sldId="309"/>
            <ac:spMk id="5" creationId="{C862F2FF-1F10-4BB0-3852-4DAD63881E5E}"/>
          </ac:spMkLst>
        </pc:spChg>
      </pc:sldChg>
      <pc:sldChg chg="modSp mod">
        <pc:chgData name="Stighäll, Eva" userId="4cd88aff-aa31-4145-89e3-a7909a558818" providerId="ADAL" clId="{9F0AC260-03A1-4CAD-8B15-CDB513BD86B4}" dt="2023-12-18T15:51:23.648" v="3472" actId="20577"/>
        <pc:sldMkLst>
          <pc:docMk/>
          <pc:sldMk cId="2318021202" sldId="310"/>
        </pc:sldMkLst>
        <pc:spChg chg="mod">
          <ac:chgData name="Stighäll, Eva" userId="4cd88aff-aa31-4145-89e3-a7909a558818" providerId="ADAL" clId="{9F0AC260-03A1-4CAD-8B15-CDB513BD86B4}" dt="2023-12-18T15:51:23.648" v="3472" actId="20577"/>
          <ac:spMkLst>
            <pc:docMk/>
            <pc:sldMk cId="2318021202" sldId="310"/>
            <ac:spMk id="5" creationId="{1428C372-81AE-B04E-A372-46D3787C77A5}"/>
          </ac:spMkLst>
        </pc:spChg>
      </pc:sldChg>
      <pc:sldChg chg="modSp mod">
        <pc:chgData name="Stighäll, Eva" userId="4cd88aff-aa31-4145-89e3-a7909a558818" providerId="ADAL" clId="{9F0AC260-03A1-4CAD-8B15-CDB513BD86B4}" dt="2023-12-14T13:39:39.187" v="948" actId="20577"/>
        <pc:sldMkLst>
          <pc:docMk/>
          <pc:sldMk cId="432439613" sldId="318"/>
        </pc:sldMkLst>
        <pc:spChg chg="mod">
          <ac:chgData name="Stighäll, Eva" userId="4cd88aff-aa31-4145-89e3-a7909a558818" providerId="ADAL" clId="{9F0AC260-03A1-4CAD-8B15-CDB513BD86B4}" dt="2023-12-14T13:39:07.698" v="946" actId="313"/>
          <ac:spMkLst>
            <pc:docMk/>
            <pc:sldMk cId="432439613" sldId="318"/>
            <ac:spMk id="19" creationId="{E243ACCE-8D88-BB6B-E295-F449966A302E}"/>
          </ac:spMkLst>
        </pc:spChg>
        <pc:spChg chg="mod">
          <ac:chgData name="Stighäll, Eva" userId="4cd88aff-aa31-4145-89e3-a7909a558818" providerId="ADAL" clId="{9F0AC260-03A1-4CAD-8B15-CDB513BD86B4}" dt="2023-12-14T13:06:51.142" v="389" actId="20577"/>
          <ac:spMkLst>
            <pc:docMk/>
            <pc:sldMk cId="432439613" sldId="318"/>
            <ac:spMk id="25" creationId="{50571143-C93D-7E8B-4671-D92FEF861B9E}"/>
          </ac:spMkLst>
        </pc:spChg>
        <pc:spChg chg="mod">
          <ac:chgData name="Stighäll, Eva" userId="4cd88aff-aa31-4145-89e3-a7909a558818" providerId="ADAL" clId="{9F0AC260-03A1-4CAD-8B15-CDB513BD86B4}" dt="2023-12-14T13:39:39.187" v="948" actId="20577"/>
          <ac:spMkLst>
            <pc:docMk/>
            <pc:sldMk cId="432439613" sldId="318"/>
            <ac:spMk id="26" creationId="{C20A47F2-CB36-9F06-89D7-CB926B0DA03C}"/>
          </ac:spMkLst>
        </pc:spChg>
        <pc:grpChg chg="mod">
          <ac:chgData name="Stighäll, Eva" userId="4cd88aff-aa31-4145-89e3-a7909a558818" providerId="ADAL" clId="{9F0AC260-03A1-4CAD-8B15-CDB513BD86B4}" dt="2023-12-14T13:05:19.068" v="173" actId="1076"/>
          <ac:grpSpMkLst>
            <pc:docMk/>
            <pc:sldMk cId="432439613" sldId="318"/>
            <ac:grpSpMk id="20" creationId="{4CAB55F1-567E-1643-4805-7AF0A21108C3}"/>
          </ac:grpSpMkLst>
        </pc:grpChg>
      </pc:sldChg>
      <pc:sldChg chg="modSp mod">
        <pc:chgData name="Stighäll, Eva" userId="4cd88aff-aa31-4145-89e3-a7909a558818" providerId="ADAL" clId="{9F0AC260-03A1-4CAD-8B15-CDB513BD86B4}" dt="2023-12-14T13:53:25.209" v="1576" actId="20577"/>
        <pc:sldMkLst>
          <pc:docMk/>
          <pc:sldMk cId="721454805" sldId="319"/>
        </pc:sldMkLst>
        <pc:spChg chg="mod">
          <ac:chgData name="Stighäll, Eva" userId="4cd88aff-aa31-4145-89e3-a7909a558818" providerId="ADAL" clId="{9F0AC260-03A1-4CAD-8B15-CDB513BD86B4}" dt="2023-12-14T13:49:43.967" v="1283" actId="20577"/>
          <ac:spMkLst>
            <pc:docMk/>
            <pc:sldMk cId="721454805" sldId="319"/>
            <ac:spMk id="25" creationId="{50571143-C93D-7E8B-4671-D92FEF861B9E}"/>
          </ac:spMkLst>
        </pc:spChg>
        <pc:spChg chg="mod">
          <ac:chgData name="Stighäll, Eva" userId="4cd88aff-aa31-4145-89e3-a7909a558818" providerId="ADAL" clId="{9F0AC260-03A1-4CAD-8B15-CDB513BD86B4}" dt="2023-12-14T13:53:25.209" v="1576" actId="20577"/>
          <ac:spMkLst>
            <pc:docMk/>
            <pc:sldMk cId="721454805" sldId="319"/>
            <ac:spMk id="26" creationId="{C20A47F2-CB36-9F06-89D7-CB926B0DA03C}"/>
          </ac:spMkLst>
        </pc:spChg>
      </pc:sldChg>
      <pc:sldChg chg="modSp mod">
        <pc:chgData name="Stighäll, Eva" userId="4cd88aff-aa31-4145-89e3-a7909a558818" providerId="ADAL" clId="{9F0AC260-03A1-4CAD-8B15-CDB513BD86B4}" dt="2023-12-18T15:43:42.425" v="3438" actId="20577"/>
        <pc:sldMkLst>
          <pc:docMk/>
          <pc:sldMk cId="1140411176" sldId="321"/>
        </pc:sldMkLst>
        <pc:spChg chg="mod">
          <ac:chgData name="Stighäll, Eva" userId="4cd88aff-aa31-4145-89e3-a7909a558818" providerId="ADAL" clId="{9F0AC260-03A1-4CAD-8B15-CDB513BD86B4}" dt="2023-12-18T15:43:42.425" v="3438" actId="20577"/>
          <ac:spMkLst>
            <pc:docMk/>
            <pc:sldMk cId="1140411176" sldId="321"/>
            <ac:spMk id="26" creationId="{C20A47F2-CB36-9F06-89D7-CB926B0DA03C}"/>
          </ac:spMkLst>
        </pc:spChg>
      </pc:sldChg>
      <pc:sldChg chg="modSp mod">
        <pc:chgData name="Stighäll, Eva" userId="4cd88aff-aa31-4145-89e3-a7909a558818" providerId="ADAL" clId="{9F0AC260-03A1-4CAD-8B15-CDB513BD86B4}" dt="2023-12-15T07:38:46.064" v="3429" actId="1076"/>
        <pc:sldMkLst>
          <pc:docMk/>
          <pc:sldMk cId="743293391" sldId="322"/>
        </pc:sldMkLst>
        <pc:spChg chg="mod">
          <ac:chgData name="Stighäll, Eva" userId="4cd88aff-aa31-4145-89e3-a7909a558818" providerId="ADAL" clId="{9F0AC260-03A1-4CAD-8B15-CDB513BD86B4}" dt="2023-12-15T07:38:46.064" v="3429" actId="1076"/>
          <ac:spMkLst>
            <pc:docMk/>
            <pc:sldMk cId="743293391" sldId="322"/>
            <ac:spMk id="2" creationId="{077958D0-C008-94CC-DF3B-481B0D3406C0}"/>
          </ac:spMkLst>
        </pc:spChg>
        <pc:spChg chg="mod">
          <ac:chgData name="Stighäll, Eva" userId="4cd88aff-aa31-4145-89e3-a7909a558818" providerId="ADAL" clId="{9F0AC260-03A1-4CAD-8B15-CDB513BD86B4}" dt="2023-12-14T14:39:38.508" v="1792" actId="6549"/>
          <ac:spMkLst>
            <pc:docMk/>
            <pc:sldMk cId="743293391" sldId="322"/>
            <ac:spMk id="25" creationId="{50571143-C93D-7E8B-4671-D92FEF861B9E}"/>
          </ac:spMkLst>
        </pc:spChg>
      </pc:sldChg>
      <pc:sldChg chg="modSp mod">
        <pc:chgData name="Stighäll, Eva" userId="4cd88aff-aa31-4145-89e3-a7909a558818" providerId="ADAL" clId="{9F0AC260-03A1-4CAD-8B15-CDB513BD86B4}" dt="2023-12-14T14:51:52.023" v="2480" actId="20577"/>
        <pc:sldMkLst>
          <pc:docMk/>
          <pc:sldMk cId="1335302543" sldId="324"/>
        </pc:sldMkLst>
        <pc:spChg chg="mod">
          <ac:chgData name="Stighäll, Eva" userId="4cd88aff-aa31-4145-89e3-a7909a558818" providerId="ADAL" clId="{9F0AC260-03A1-4CAD-8B15-CDB513BD86B4}" dt="2023-12-14T14:47:06.113" v="2148" actId="113"/>
          <ac:spMkLst>
            <pc:docMk/>
            <pc:sldMk cId="1335302543" sldId="324"/>
            <ac:spMk id="25" creationId="{50571143-C93D-7E8B-4671-D92FEF861B9E}"/>
          </ac:spMkLst>
        </pc:spChg>
        <pc:spChg chg="mod">
          <ac:chgData name="Stighäll, Eva" userId="4cd88aff-aa31-4145-89e3-a7909a558818" providerId="ADAL" clId="{9F0AC260-03A1-4CAD-8B15-CDB513BD86B4}" dt="2023-12-14T14:51:52.023" v="2480" actId="20577"/>
          <ac:spMkLst>
            <pc:docMk/>
            <pc:sldMk cId="1335302543" sldId="324"/>
            <ac:spMk id="26" creationId="{C20A47F2-CB36-9F06-89D7-CB926B0DA03C}"/>
          </ac:spMkLst>
        </pc:spChg>
      </pc:sldChg>
      <pc:sldChg chg="modSp mod">
        <pc:chgData name="Stighäll, Eva" userId="4cd88aff-aa31-4145-89e3-a7909a558818" providerId="ADAL" clId="{9F0AC260-03A1-4CAD-8B15-CDB513BD86B4}" dt="2023-12-14T15:17:06.244" v="3428" actId="20577"/>
        <pc:sldMkLst>
          <pc:docMk/>
          <pc:sldMk cId="3553401647" sldId="325"/>
        </pc:sldMkLst>
        <pc:spChg chg="mod">
          <ac:chgData name="Stighäll, Eva" userId="4cd88aff-aa31-4145-89e3-a7909a558818" providerId="ADAL" clId="{9F0AC260-03A1-4CAD-8B15-CDB513BD86B4}" dt="2023-12-14T15:16:18.273" v="3367" actId="20577"/>
          <ac:spMkLst>
            <pc:docMk/>
            <pc:sldMk cId="3553401647" sldId="325"/>
            <ac:spMk id="19" creationId="{E243ACCE-8D88-BB6B-E295-F449966A302E}"/>
          </ac:spMkLst>
        </pc:spChg>
        <pc:spChg chg="mod">
          <ac:chgData name="Stighäll, Eva" userId="4cd88aff-aa31-4145-89e3-a7909a558818" providerId="ADAL" clId="{9F0AC260-03A1-4CAD-8B15-CDB513BD86B4}" dt="2023-12-14T15:17:06.244" v="3428" actId="20577"/>
          <ac:spMkLst>
            <pc:docMk/>
            <pc:sldMk cId="3553401647" sldId="325"/>
            <ac:spMk id="25" creationId="{50571143-C93D-7E8B-4671-D92FEF861B9E}"/>
          </ac:spMkLst>
        </pc:spChg>
        <pc:spChg chg="mod">
          <ac:chgData name="Stighäll, Eva" userId="4cd88aff-aa31-4145-89e3-a7909a558818" providerId="ADAL" clId="{9F0AC260-03A1-4CAD-8B15-CDB513BD86B4}" dt="2023-12-14T15:08:38.990" v="2949" actId="20577"/>
          <ac:spMkLst>
            <pc:docMk/>
            <pc:sldMk cId="3553401647" sldId="325"/>
            <ac:spMk id="26" creationId="{C20A47F2-CB36-9F06-89D7-CB926B0DA03C}"/>
          </ac:spMkLst>
        </pc:spChg>
      </pc:sldChg>
      <pc:sldChg chg="modSp mod addCm modCm">
        <pc:chgData name="Stighäll, Eva" userId="4cd88aff-aa31-4145-89e3-a7909a558818" providerId="ADAL" clId="{9F0AC260-03A1-4CAD-8B15-CDB513BD86B4}" dt="2023-12-18T15:48:33.066" v="3440" actId="20577"/>
        <pc:sldMkLst>
          <pc:docMk/>
          <pc:sldMk cId="104682503" sldId="327"/>
        </pc:sldMkLst>
        <pc:spChg chg="mod">
          <ac:chgData name="Stighäll, Eva" userId="4cd88aff-aa31-4145-89e3-a7909a558818" providerId="ADAL" clId="{9F0AC260-03A1-4CAD-8B15-CDB513BD86B4}" dt="2023-12-14T14:36:20.943" v="1791" actId="400"/>
          <ac:spMkLst>
            <pc:docMk/>
            <pc:sldMk cId="104682503" sldId="327"/>
            <ac:spMk id="19" creationId="{E243ACCE-8D88-BB6B-E295-F449966A302E}"/>
          </ac:spMkLst>
        </pc:spChg>
        <pc:spChg chg="mod">
          <ac:chgData name="Stighäll, Eva" userId="4cd88aff-aa31-4145-89e3-a7909a558818" providerId="ADAL" clId="{9F0AC260-03A1-4CAD-8B15-CDB513BD86B4}" dt="2023-12-18T15:48:33.066" v="3440" actId="20577"/>
          <ac:spMkLst>
            <pc:docMk/>
            <pc:sldMk cId="104682503" sldId="327"/>
            <ac:spMk id="26" creationId="{C20A47F2-CB36-9F06-89D7-CB926B0DA03C}"/>
          </ac:spMkLst>
        </pc:spChg>
        <pc:extLst>
          <p:ext xmlns:p="http://schemas.openxmlformats.org/presentationml/2006/main" uri="{D6D511B9-2390-475A-947B-AFAB55BFBCF1}">
            <pc226:cmChg xmlns:pc226="http://schemas.microsoft.com/office/powerpoint/2022/06/main/command" chg="add mod">
              <pc226:chgData name="Stighäll, Eva" userId="4cd88aff-aa31-4145-89e3-a7909a558818" providerId="ADAL" clId="{9F0AC260-03A1-4CAD-8B15-CDB513BD86B4}" dt="2023-12-18T15:48:33.066" v="3440" actId="20577"/>
              <pc2:cmMkLst xmlns:pc2="http://schemas.microsoft.com/office/powerpoint/2019/9/main/command">
                <pc:docMk/>
                <pc:sldMk cId="104682503" sldId="327"/>
                <pc2:cmMk id="{1C199909-0658-4647-9020-CD866AF92CB8}"/>
              </pc2:cmMkLst>
            </pc226:cmChg>
          </p:ext>
        </pc:extLst>
      </pc:sldChg>
      <pc:sldChg chg="modSp add del mod">
        <pc:chgData name="Stighäll, Eva" userId="4cd88aff-aa31-4145-89e3-a7909a558818" providerId="ADAL" clId="{9F0AC260-03A1-4CAD-8B15-CDB513BD86B4}" dt="2023-12-18T15:50:15.129" v="3444"/>
        <pc:sldMkLst>
          <pc:docMk/>
          <pc:sldMk cId="2995298178" sldId="336"/>
        </pc:sldMkLst>
        <pc:spChg chg="mod">
          <ac:chgData name="Stighäll, Eva" userId="4cd88aff-aa31-4145-89e3-a7909a558818" providerId="ADAL" clId="{9F0AC260-03A1-4CAD-8B15-CDB513BD86B4}" dt="2023-12-18T15:50:11.991" v="3442" actId="6549"/>
          <ac:spMkLst>
            <pc:docMk/>
            <pc:sldMk cId="2995298178" sldId="336"/>
            <ac:spMk id="4" creationId="{5B32177E-37FD-696B-E8DE-DD2F1A10D7FE}"/>
          </ac:spMkLst>
        </pc:spChg>
      </pc:sldChg>
    </pc:docChg>
  </pc:docChgLst>
  <pc:docChgLst>
    <pc:chgData name="Proos, Mikael" userId="345501b7-d664-4500-bd15-e1c8932b60a0" providerId="ADAL" clId="{1C71EDBF-62E5-4385-85A5-C1463CCC6B28}"/>
    <pc:docChg chg="undo custSel addSld delSld modSld sldOrd">
      <pc:chgData name="Proos, Mikael" userId="345501b7-d664-4500-bd15-e1c8932b60a0" providerId="ADAL" clId="{1C71EDBF-62E5-4385-85A5-C1463CCC6B28}" dt="2023-12-19T11:50:56.757" v="1568" actId="22"/>
      <pc:docMkLst>
        <pc:docMk/>
      </pc:docMkLst>
      <pc:sldChg chg="modSp mod">
        <pc:chgData name="Proos, Mikael" userId="345501b7-d664-4500-bd15-e1c8932b60a0" providerId="ADAL" clId="{1C71EDBF-62E5-4385-85A5-C1463CCC6B28}" dt="2023-12-14T07:55:58.546" v="340" actId="20577"/>
        <pc:sldMkLst>
          <pc:docMk/>
          <pc:sldMk cId="2834707787" sldId="280"/>
        </pc:sldMkLst>
        <pc:spChg chg="mod">
          <ac:chgData name="Proos, Mikael" userId="345501b7-d664-4500-bd15-e1c8932b60a0" providerId="ADAL" clId="{1C71EDBF-62E5-4385-85A5-C1463CCC6B28}" dt="2023-12-14T07:54:17.467" v="331"/>
          <ac:spMkLst>
            <pc:docMk/>
            <pc:sldMk cId="2834707787" sldId="280"/>
            <ac:spMk id="25" creationId="{50571143-C93D-7E8B-4671-D92FEF861B9E}"/>
          </ac:spMkLst>
        </pc:spChg>
        <pc:spChg chg="mod">
          <ac:chgData name="Proos, Mikael" userId="345501b7-d664-4500-bd15-e1c8932b60a0" providerId="ADAL" clId="{1C71EDBF-62E5-4385-85A5-C1463CCC6B28}" dt="2023-12-14T07:55:58.546" v="340" actId="20577"/>
          <ac:spMkLst>
            <pc:docMk/>
            <pc:sldMk cId="2834707787" sldId="280"/>
            <ac:spMk id="26" creationId="{C20A47F2-CB36-9F06-89D7-CB926B0DA03C}"/>
          </ac:spMkLst>
        </pc:spChg>
        <pc:grpChg chg="mod">
          <ac:chgData name="Proos, Mikael" userId="345501b7-d664-4500-bd15-e1c8932b60a0" providerId="ADAL" clId="{1C71EDBF-62E5-4385-85A5-C1463CCC6B28}" dt="2023-12-12T15:34:38.857" v="1" actId="1076"/>
          <ac:grpSpMkLst>
            <pc:docMk/>
            <pc:sldMk cId="2834707787" sldId="280"/>
            <ac:grpSpMk id="27" creationId="{AFE08556-E1BD-7119-09C1-92E5FB706E27}"/>
          </ac:grpSpMkLst>
        </pc:grpChg>
      </pc:sldChg>
      <pc:sldChg chg="modSp mod">
        <pc:chgData name="Proos, Mikael" userId="345501b7-d664-4500-bd15-e1c8932b60a0" providerId="ADAL" clId="{1C71EDBF-62E5-4385-85A5-C1463CCC6B28}" dt="2023-12-13T14:46:22.724" v="301" actId="14100"/>
        <pc:sldMkLst>
          <pc:docMk/>
          <pc:sldMk cId="2414139924" sldId="284"/>
        </pc:sldMkLst>
        <pc:spChg chg="mod">
          <ac:chgData name="Proos, Mikael" userId="345501b7-d664-4500-bd15-e1c8932b60a0" providerId="ADAL" clId="{1C71EDBF-62E5-4385-85A5-C1463CCC6B28}" dt="2023-12-13T14:46:22.724" v="301" actId="14100"/>
          <ac:spMkLst>
            <pc:docMk/>
            <pc:sldMk cId="2414139924" sldId="284"/>
            <ac:spMk id="8" creationId="{8B6986DC-D999-F7DF-A604-6C694E57318B}"/>
          </ac:spMkLst>
        </pc:spChg>
      </pc:sldChg>
      <pc:sldChg chg="modSp mod">
        <pc:chgData name="Proos, Mikael" userId="345501b7-d664-4500-bd15-e1c8932b60a0" providerId="ADAL" clId="{1C71EDBF-62E5-4385-85A5-C1463CCC6B28}" dt="2023-12-15T14:22:56.350" v="1158"/>
        <pc:sldMkLst>
          <pc:docMk/>
          <pc:sldMk cId="4030704904" sldId="289"/>
        </pc:sldMkLst>
        <pc:spChg chg="mod">
          <ac:chgData name="Proos, Mikael" userId="345501b7-d664-4500-bd15-e1c8932b60a0" providerId="ADAL" clId="{1C71EDBF-62E5-4385-85A5-C1463CCC6B28}" dt="2023-12-15T14:22:56.350" v="1158"/>
          <ac:spMkLst>
            <pc:docMk/>
            <pc:sldMk cId="4030704904" sldId="289"/>
            <ac:spMk id="12" creationId="{C5C6389A-A11D-1920-0F00-6CA23EC6FE38}"/>
          </ac:spMkLst>
        </pc:spChg>
      </pc:sldChg>
      <pc:sldChg chg="modSp mod ord">
        <pc:chgData name="Proos, Mikael" userId="345501b7-d664-4500-bd15-e1c8932b60a0" providerId="ADAL" clId="{1C71EDBF-62E5-4385-85A5-C1463CCC6B28}" dt="2023-12-15T14:23:19.289" v="1164" actId="1076"/>
        <pc:sldMkLst>
          <pc:docMk/>
          <pc:sldMk cId="3191126013" sldId="296"/>
        </pc:sldMkLst>
        <pc:spChg chg="mod">
          <ac:chgData name="Proos, Mikael" userId="345501b7-d664-4500-bd15-e1c8932b60a0" providerId="ADAL" clId="{1C71EDBF-62E5-4385-85A5-C1463CCC6B28}" dt="2023-12-15T14:23:19.289" v="1164" actId="1076"/>
          <ac:spMkLst>
            <pc:docMk/>
            <pc:sldMk cId="3191126013" sldId="296"/>
            <ac:spMk id="5" creationId="{4018D980-D066-0844-978C-2EA8C55D78C5}"/>
          </ac:spMkLst>
        </pc:spChg>
      </pc:sldChg>
      <pc:sldChg chg="modSp mod">
        <pc:chgData name="Proos, Mikael" userId="345501b7-d664-4500-bd15-e1c8932b60a0" providerId="ADAL" clId="{1C71EDBF-62E5-4385-85A5-C1463CCC6B28}" dt="2023-12-19T07:39:27.845" v="1565" actId="13926"/>
        <pc:sldMkLst>
          <pc:docMk/>
          <pc:sldMk cId="1118302099" sldId="303"/>
        </pc:sldMkLst>
        <pc:spChg chg="mod">
          <ac:chgData name="Proos, Mikael" userId="345501b7-d664-4500-bd15-e1c8932b60a0" providerId="ADAL" clId="{1C71EDBF-62E5-4385-85A5-C1463CCC6B28}" dt="2023-12-19T07:39:27.845" v="1565" actId="13926"/>
          <ac:spMkLst>
            <pc:docMk/>
            <pc:sldMk cId="1118302099" sldId="303"/>
            <ac:spMk id="5" creationId="{B72FE2A1-75CF-73C7-70C4-5D76B017EC5E}"/>
          </ac:spMkLst>
        </pc:spChg>
      </pc:sldChg>
      <pc:sldChg chg="modSp mod addCm delCm modCm">
        <pc:chgData name="Proos, Mikael" userId="345501b7-d664-4500-bd15-e1c8932b60a0" providerId="ADAL" clId="{1C71EDBF-62E5-4385-85A5-C1463CCC6B28}" dt="2023-12-19T10:34:08.829" v="1566"/>
        <pc:sldMkLst>
          <pc:docMk/>
          <pc:sldMk cId="2486684877" sldId="307"/>
        </pc:sldMkLst>
        <pc:spChg chg="mod">
          <ac:chgData name="Proos, Mikael" userId="345501b7-d664-4500-bd15-e1c8932b60a0" providerId="ADAL" clId="{1C71EDBF-62E5-4385-85A5-C1463CCC6B28}" dt="2023-12-15T14:31:10.211" v="1223" actId="207"/>
          <ac:spMkLst>
            <pc:docMk/>
            <pc:sldMk cId="2486684877" sldId="307"/>
            <ac:spMk id="5" creationId="{FFDA34DE-3687-BD15-1DA6-58D322A02767}"/>
          </ac:spMkLst>
        </pc:spChg>
        <pc:spChg chg="mod">
          <ac:chgData name="Proos, Mikael" userId="345501b7-d664-4500-bd15-e1c8932b60a0" providerId="ADAL" clId="{1C71EDBF-62E5-4385-85A5-C1463CCC6B28}" dt="2023-12-13T14:35:22.500" v="36" actId="14100"/>
          <ac:spMkLst>
            <pc:docMk/>
            <pc:sldMk cId="2486684877" sldId="307"/>
            <ac:spMk id="6" creationId="{EBFF648E-21A4-0BA3-F7E1-A633E29E8A84}"/>
          </ac:spMkLst>
        </pc:spChg>
        <pc:extLst>
          <p:ext xmlns:p="http://schemas.openxmlformats.org/presentationml/2006/main" uri="{D6D511B9-2390-475A-947B-AFAB55BFBCF1}">
            <pc226:cmChg xmlns:pc226="http://schemas.microsoft.com/office/powerpoint/2022/06/main/command" chg="add del mod">
              <pc226:chgData name="Proos, Mikael" userId="345501b7-d664-4500-bd15-e1c8932b60a0" providerId="ADAL" clId="{1C71EDBF-62E5-4385-85A5-C1463CCC6B28}" dt="2023-12-19T10:34:08.829" v="1566"/>
              <pc2:cmMkLst xmlns:pc2="http://schemas.microsoft.com/office/powerpoint/2019/9/main/command">
                <pc:docMk/>
                <pc:sldMk cId="2486684877" sldId="307"/>
                <pc2:cmMk id="{65BF41EE-9B13-4B4E-8A09-3B71D5F0E7CD}"/>
              </pc2:cmMkLst>
            </pc226:cmChg>
          </p:ext>
        </pc:extLst>
      </pc:sldChg>
      <pc:sldChg chg="modSp mod">
        <pc:chgData name="Proos, Mikael" userId="345501b7-d664-4500-bd15-e1c8932b60a0" providerId="ADAL" clId="{1C71EDBF-62E5-4385-85A5-C1463CCC6B28}" dt="2023-12-15T14:30:11.996" v="1221" actId="27636"/>
        <pc:sldMkLst>
          <pc:docMk/>
          <pc:sldMk cId="3498503324" sldId="308"/>
        </pc:sldMkLst>
        <pc:spChg chg="mod">
          <ac:chgData name="Proos, Mikael" userId="345501b7-d664-4500-bd15-e1c8932b60a0" providerId="ADAL" clId="{1C71EDBF-62E5-4385-85A5-C1463CCC6B28}" dt="2023-12-15T14:30:11.996" v="1221" actId="27636"/>
          <ac:spMkLst>
            <pc:docMk/>
            <pc:sldMk cId="3498503324" sldId="308"/>
            <ac:spMk id="5" creationId="{F2C11C23-4EF1-1504-5AF8-AD109D8709E2}"/>
          </ac:spMkLst>
        </pc:spChg>
      </pc:sldChg>
      <pc:sldChg chg="addSp delSp modSp mod">
        <pc:chgData name="Proos, Mikael" userId="345501b7-d664-4500-bd15-e1c8932b60a0" providerId="ADAL" clId="{1C71EDBF-62E5-4385-85A5-C1463CCC6B28}" dt="2023-12-19T11:50:56.757" v="1568" actId="22"/>
        <pc:sldMkLst>
          <pc:docMk/>
          <pc:sldMk cId="389412037" sldId="309"/>
        </pc:sldMkLst>
        <pc:spChg chg="mod">
          <ac:chgData name="Proos, Mikael" userId="345501b7-d664-4500-bd15-e1c8932b60a0" providerId="ADAL" clId="{1C71EDBF-62E5-4385-85A5-C1463CCC6B28}" dt="2023-12-13T14:43:16.423" v="184" actId="20577"/>
          <ac:spMkLst>
            <pc:docMk/>
            <pc:sldMk cId="389412037" sldId="309"/>
            <ac:spMk id="5" creationId="{C862F2FF-1F10-4BB0-3852-4DAD63881E5E}"/>
          </ac:spMkLst>
        </pc:spChg>
        <pc:spChg chg="add del">
          <ac:chgData name="Proos, Mikael" userId="345501b7-d664-4500-bd15-e1c8932b60a0" providerId="ADAL" clId="{1C71EDBF-62E5-4385-85A5-C1463CCC6B28}" dt="2023-12-19T11:50:56.757" v="1568" actId="22"/>
          <ac:spMkLst>
            <pc:docMk/>
            <pc:sldMk cId="389412037" sldId="309"/>
            <ac:spMk id="7" creationId="{3C9FA305-8E33-9760-5607-D81FF27F3B40}"/>
          </ac:spMkLst>
        </pc:spChg>
      </pc:sldChg>
      <pc:sldChg chg="modSp mod">
        <pc:chgData name="Proos, Mikael" userId="345501b7-d664-4500-bd15-e1c8932b60a0" providerId="ADAL" clId="{1C71EDBF-62E5-4385-85A5-C1463CCC6B28}" dt="2023-12-13T14:45:00.210" v="209" actId="6549"/>
        <pc:sldMkLst>
          <pc:docMk/>
          <pc:sldMk cId="2161387000" sldId="311"/>
        </pc:sldMkLst>
        <pc:spChg chg="mod">
          <ac:chgData name="Proos, Mikael" userId="345501b7-d664-4500-bd15-e1c8932b60a0" providerId="ADAL" clId="{1C71EDBF-62E5-4385-85A5-C1463CCC6B28}" dt="2023-12-13T14:45:00.210" v="209" actId="6549"/>
          <ac:spMkLst>
            <pc:docMk/>
            <pc:sldMk cId="2161387000" sldId="311"/>
            <ac:spMk id="2" creationId="{B66B321F-C017-9344-8983-7DEB49CFDBB5}"/>
          </ac:spMkLst>
        </pc:spChg>
      </pc:sldChg>
      <pc:sldChg chg="modSp mod">
        <pc:chgData name="Proos, Mikael" userId="345501b7-d664-4500-bd15-e1c8932b60a0" providerId="ADAL" clId="{1C71EDBF-62E5-4385-85A5-C1463CCC6B28}" dt="2023-12-13T14:47:15.262" v="321" actId="20577"/>
        <pc:sldMkLst>
          <pc:docMk/>
          <pc:sldMk cId="4281815753" sldId="314"/>
        </pc:sldMkLst>
        <pc:spChg chg="mod">
          <ac:chgData name="Proos, Mikael" userId="345501b7-d664-4500-bd15-e1c8932b60a0" providerId="ADAL" clId="{1C71EDBF-62E5-4385-85A5-C1463CCC6B28}" dt="2023-12-13T14:47:15.262" v="321" actId="20577"/>
          <ac:spMkLst>
            <pc:docMk/>
            <pc:sldMk cId="4281815753" sldId="314"/>
            <ac:spMk id="7" creationId="{23A257B5-A351-4990-3EDC-34F20AD83DDB}"/>
          </ac:spMkLst>
        </pc:spChg>
      </pc:sldChg>
      <pc:sldChg chg="modSp mod">
        <pc:chgData name="Proos, Mikael" userId="345501b7-d664-4500-bd15-e1c8932b60a0" providerId="ADAL" clId="{1C71EDBF-62E5-4385-85A5-C1463CCC6B28}" dt="2023-12-14T08:02:39.568" v="365"/>
        <pc:sldMkLst>
          <pc:docMk/>
          <pc:sldMk cId="432439613" sldId="318"/>
        </pc:sldMkLst>
        <pc:spChg chg="mod">
          <ac:chgData name="Proos, Mikael" userId="345501b7-d664-4500-bd15-e1c8932b60a0" providerId="ADAL" clId="{1C71EDBF-62E5-4385-85A5-C1463CCC6B28}" dt="2023-12-14T08:01:03.867" v="357"/>
          <ac:spMkLst>
            <pc:docMk/>
            <pc:sldMk cId="432439613" sldId="318"/>
            <ac:spMk id="25" creationId="{50571143-C93D-7E8B-4671-D92FEF861B9E}"/>
          </ac:spMkLst>
        </pc:spChg>
        <pc:spChg chg="mod">
          <ac:chgData name="Proos, Mikael" userId="345501b7-d664-4500-bd15-e1c8932b60a0" providerId="ADAL" clId="{1C71EDBF-62E5-4385-85A5-C1463CCC6B28}" dt="2023-12-14T08:02:39.568" v="365"/>
          <ac:spMkLst>
            <pc:docMk/>
            <pc:sldMk cId="432439613" sldId="318"/>
            <ac:spMk id="26" creationId="{C20A47F2-CB36-9F06-89D7-CB926B0DA03C}"/>
          </ac:spMkLst>
        </pc:spChg>
      </pc:sldChg>
      <pc:sldChg chg="modSp mod">
        <pc:chgData name="Proos, Mikael" userId="345501b7-d664-4500-bd15-e1c8932b60a0" providerId="ADAL" clId="{1C71EDBF-62E5-4385-85A5-C1463CCC6B28}" dt="2023-12-14T16:33:11.792" v="848" actId="20577"/>
        <pc:sldMkLst>
          <pc:docMk/>
          <pc:sldMk cId="721454805" sldId="319"/>
        </pc:sldMkLst>
        <pc:spChg chg="mod">
          <ac:chgData name="Proos, Mikael" userId="345501b7-d664-4500-bd15-e1c8932b60a0" providerId="ADAL" clId="{1C71EDBF-62E5-4385-85A5-C1463CCC6B28}" dt="2023-12-14T16:31:21.625" v="781" actId="20577"/>
          <ac:spMkLst>
            <pc:docMk/>
            <pc:sldMk cId="721454805" sldId="319"/>
            <ac:spMk id="25" creationId="{50571143-C93D-7E8B-4671-D92FEF861B9E}"/>
          </ac:spMkLst>
        </pc:spChg>
        <pc:spChg chg="mod">
          <ac:chgData name="Proos, Mikael" userId="345501b7-d664-4500-bd15-e1c8932b60a0" providerId="ADAL" clId="{1C71EDBF-62E5-4385-85A5-C1463CCC6B28}" dt="2023-12-14T16:33:11.792" v="848" actId="20577"/>
          <ac:spMkLst>
            <pc:docMk/>
            <pc:sldMk cId="721454805" sldId="319"/>
            <ac:spMk id="26" creationId="{C20A47F2-CB36-9F06-89D7-CB926B0DA03C}"/>
          </ac:spMkLst>
        </pc:spChg>
      </pc:sldChg>
      <pc:sldChg chg="modSp mod">
        <pc:chgData name="Proos, Mikael" userId="345501b7-d664-4500-bd15-e1c8932b60a0" providerId="ADAL" clId="{1C71EDBF-62E5-4385-85A5-C1463CCC6B28}" dt="2023-12-15T14:54:18.288" v="1441" actId="6549"/>
        <pc:sldMkLst>
          <pc:docMk/>
          <pc:sldMk cId="2857422681" sldId="320"/>
        </pc:sldMkLst>
        <pc:spChg chg="mod">
          <ac:chgData name="Proos, Mikael" userId="345501b7-d664-4500-bd15-e1c8932b60a0" providerId="ADAL" clId="{1C71EDBF-62E5-4385-85A5-C1463CCC6B28}" dt="2023-12-15T14:47:11.221" v="1274" actId="6549"/>
          <ac:spMkLst>
            <pc:docMk/>
            <pc:sldMk cId="2857422681" sldId="320"/>
            <ac:spMk id="19" creationId="{E243ACCE-8D88-BB6B-E295-F449966A302E}"/>
          </ac:spMkLst>
        </pc:spChg>
        <pc:spChg chg="mod">
          <ac:chgData name="Proos, Mikael" userId="345501b7-d664-4500-bd15-e1c8932b60a0" providerId="ADAL" clId="{1C71EDBF-62E5-4385-85A5-C1463CCC6B28}" dt="2023-12-15T14:47:30.581" v="1280" actId="20577"/>
          <ac:spMkLst>
            <pc:docMk/>
            <pc:sldMk cId="2857422681" sldId="320"/>
            <ac:spMk id="25" creationId="{50571143-C93D-7E8B-4671-D92FEF861B9E}"/>
          </ac:spMkLst>
        </pc:spChg>
        <pc:spChg chg="mod">
          <ac:chgData name="Proos, Mikael" userId="345501b7-d664-4500-bd15-e1c8932b60a0" providerId="ADAL" clId="{1C71EDBF-62E5-4385-85A5-C1463CCC6B28}" dt="2023-12-15T14:54:18.288" v="1441" actId="6549"/>
          <ac:spMkLst>
            <pc:docMk/>
            <pc:sldMk cId="2857422681" sldId="320"/>
            <ac:spMk id="26" creationId="{C20A47F2-CB36-9F06-89D7-CB926B0DA03C}"/>
          </ac:spMkLst>
        </pc:spChg>
      </pc:sldChg>
      <pc:sldChg chg="modSp mod">
        <pc:chgData name="Proos, Mikael" userId="345501b7-d664-4500-bd15-e1c8932b60a0" providerId="ADAL" clId="{1C71EDBF-62E5-4385-85A5-C1463CCC6B28}" dt="2023-12-18T14:26:18.191" v="1563" actId="20577"/>
        <pc:sldMkLst>
          <pc:docMk/>
          <pc:sldMk cId="1140411176" sldId="321"/>
        </pc:sldMkLst>
        <pc:spChg chg="mod">
          <ac:chgData name="Proos, Mikael" userId="345501b7-d664-4500-bd15-e1c8932b60a0" providerId="ADAL" clId="{1C71EDBF-62E5-4385-85A5-C1463CCC6B28}" dt="2023-12-18T11:59:26.242" v="1519" actId="20577"/>
          <ac:spMkLst>
            <pc:docMk/>
            <pc:sldMk cId="1140411176" sldId="321"/>
            <ac:spMk id="25" creationId="{50571143-C93D-7E8B-4671-D92FEF861B9E}"/>
          </ac:spMkLst>
        </pc:spChg>
        <pc:spChg chg="mod">
          <ac:chgData name="Proos, Mikael" userId="345501b7-d664-4500-bd15-e1c8932b60a0" providerId="ADAL" clId="{1C71EDBF-62E5-4385-85A5-C1463CCC6B28}" dt="2023-12-18T14:26:18.191" v="1563" actId="20577"/>
          <ac:spMkLst>
            <pc:docMk/>
            <pc:sldMk cId="1140411176" sldId="321"/>
            <ac:spMk id="26" creationId="{C20A47F2-CB36-9F06-89D7-CB926B0DA03C}"/>
          </ac:spMkLst>
        </pc:spChg>
      </pc:sldChg>
      <pc:sldChg chg="modSp mod">
        <pc:chgData name="Proos, Mikael" userId="345501b7-d664-4500-bd15-e1c8932b60a0" providerId="ADAL" clId="{1C71EDBF-62E5-4385-85A5-C1463CCC6B28}" dt="2023-12-14T18:45:20.835" v="1127" actId="20577"/>
        <pc:sldMkLst>
          <pc:docMk/>
          <pc:sldMk cId="743293391" sldId="322"/>
        </pc:sldMkLst>
        <pc:spChg chg="mod">
          <ac:chgData name="Proos, Mikael" userId="345501b7-d664-4500-bd15-e1c8932b60a0" providerId="ADAL" clId="{1C71EDBF-62E5-4385-85A5-C1463CCC6B28}" dt="2023-12-14T18:38:04.760" v="950" actId="20577"/>
          <ac:spMkLst>
            <pc:docMk/>
            <pc:sldMk cId="743293391" sldId="322"/>
            <ac:spMk id="19" creationId="{E243ACCE-8D88-BB6B-E295-F449966A302E}"/>
          </ac:spMkLst>
        </pc:spChg>
        <pc:spChg chg="mod">
          <ac:chgData name="Proos, Mikael" userId="345501b7-d664-4500-bd15-e1c8932b60a0" providerId="ADAL" clId="{1C71EDBF-62E5-4385-85A5-C1463CCC6B28}" dt="2023-12-14T18:45:20.835" v="1127" actId="20577"/>
          <ac:spMkLst>
            <pc:docMk/>
            <pc:sldMk cId="743293391" sldId="322"/>
            <ac:spMk id="25" creationId="{50571143-C93D-7E8B-4671-D92FEF861B9E}"/>
          </ac:spMkLst>
        </pc:spChg>
        <pc:spChg chg="mod">
          <ac:chgData name="Proos, Mikael" userId="345501b7-d664-4500-bd15-e1c8932b60a0" providerId="ADAL" clId="{1C71EDBF-62E5-4385-85A5-C1463CCC6B28}" dt="2023-12-14T18:40:04.797" v="1024" actId="20577"/>
          <ac:spMkLst>
            <pc:docMk/>
            <pc:sldMk cId="743293391" sldId="322"/>
            <ac:spMk id="26" creationId="{C20A47F2-CB36-9F06-89D7-CB926B0DA03C}"/>
          </ac:spMkLst>
        </pc:spChg>
      </pc:sldChg>
      <pc:sldChg chg="del">
        <pc:chgData name="Proos, Mikael" userId="345501b7-d664-4500-bd15-e1c8932b60a0" providerId="ADAL" clId="{1C71EDBF-62E5-4385-85A5-C1463CCC6B28}" dt="2023-12-14T09:52:13.504" v="769" actId="2696"/>
        <pc:sldMkLst>
          <pc:docMk/>
          <pc:sldMk cId="1866475908" sldId="326"/>
        </pc:sldMkLst>
      </pc:sldChg>
      <pc:sldChg chg="addSp delSp modSp mod modCm">
        <pc:chgData name="Proos, Mikael" userId="345501b7-d664-4500-bd15-e1c8932b60a0" providerId="ADAL" clId="{1C71EDBF-62E5-4385-85A5-C1463CCC6B28}" dt="2023-12-14T14:38:02.779" v="775" actId="207"/>
        <pc:sldMkLst>
          <pc:docMk/>
          <pc:sldMk cId="104682503" sldId="327"/>
        </pc:sldMkLst>
        <pc:spChg chg="add del">
          <ac:chgData name="Proos, Mikael" userId="345501b7-d664-4500-bd15-e1c8932b60a0" providerId="ADAL" clId="{1C71EDBF-62E5-4385-85A5-C1463CCC6B28}" dt="2023-12-14T08:12:13.203" v="419" actId="22"/>
          <ac:spMkLst>
            <pc:docMk/>
            <pc:sldMk cId="104682503" sldId="327"/>
            <ac:spMk id="7" creationId="{AD5B020C-E7AA-9244-56A5-A35FB7CD3F58}"/>
          </ac:spMkLst>
        </pc:spChg>
        <pc:spChg chg="add del">
          <ac:chgData name="Proos, Mikael" userId="345501b7-d664-4500-bd15-e1c8932b60a0" providerId="ADAL" clId="{1C71EDBF-62E5-4385-85A5-C1463CCC6B28}" dt="2023-12-14T08:12:24.451" v="423" actId="22"/>
          <ac:spMkLst>
            <pc:docMk/>
            <pc:sldMk cId="104682503" sldId="327"/>
            <ac:spMk id="10" creationId="{C9978CA8-93C1-F7CE-800A-ED23BFDEDF26}"/>
          </ac:spMkLst>
        </pc:spChg>
        <pc:spChg chg="mod">
          <ac:chgData name="Proos, Mikael" userId="345501b7-d664-4500-bd15-e1c8932b60a0" providerId="ADAL" clId="{1C71EDBF-62E5-4385-85A5-C1463CCC6B28}" dt="2023-12-14T14:38:02.779" v="775" actId="207"/>
          <ac:spMkLst>
            <pc:docMk/>
            <pc:sldMk cId="104682503" sldId="327"/>
            <ac:spMk id="19" creationId="{E243ACCE-8D88-BB6B-E295-F449966A302E}"/>
          </ac:spMkLst>
        </pc:spChg>
        <pc:spChg chg="mod">
          <ac:chgData name="Proos, Mikael" userId="345501b7-d664-4500-bd15-e1c8932b60a0" providerId="ADAL" clId="{1C71EDBF-62E5-4385-85A5-C1463CCC6B28}" dt="2023-12-14T08:10:31.679" v="409" actId="20577"/>
          <ac:spMkLst>
            <pc:docMk/>
            <pc:sldMk cId="104682503" sldId="327"/>
            <ac:spMk id="25" creationId="{50571143-C93D-7E8B-4671-D92FEF861B9E}"/>
          </ac:spMkLst>
        </pc:spChg>
        <pc:spChg chg="mod">
          <ac:chgData name="Proos, Mikael" userId="345501b7-d664-4500-bd15-e1c8932b60a0" providerId="ADAL" clId="{1C71EDBF-62E5-4385-85A5-C1463CCC6B28}" dt="2023-12-14T08:14:19.173" v="466" actId="6549"/>
          <ac:spMkLst>
            <pc:docMk/>
            <pc:sldMk cId="104682503" sldId="327"/>
            <ac:spMk id="26" creationId="{C20A47F2-CB36-9F06-89D7-CB926B0DA03C}"/>
          </ac:spMkLst>
        </pc:spChg>
        <pc:extLst>
          <p:ext xmlns:p="http://schemas.openxmlformats.org/presentationml/2006/main" uri="{D6D511B9-2390-475A-947B-AFAB55BFBCF1}">
            <pc226:cmChg xmlns:pc226="http://schemas.microsoft.com/office/powerpoint/2022/06/main/command" chg="mod">
              <pc226:chgData name="Proos, Mikael" userId="345501b7-d664-4500-bd15-e1c8932b60a0" providerId="ADAL" clId="{1C71EDBF-62E5-4385-85A5-C1463CCC6B28}" dt="2023-12-14T14:37:51.541" v="771" actId="6549"/>
              <pc2:cmMkLst xmlns:pc2="http://schemas.microsoft.com/office/powerpoint/2019/9/main/command">
                <pc:docMk/>
                <pc:sldMk cId="104682503" sldId="327"/>
                <pc2:cmMk id="{1C199909-0658-4647-9020-CD866AF92CB8}"/>
              </pc2:cmMkLst>
            </pc226:cmChg>
          </p:ext>
        </pc:extLst>
      </pc:sldChg>
      <pc:sldChg chg="del">
        <pc:chgData name="Proos, Mikael" userId="345501b7-d664-4500-bd15-e1c8932b60a0" providerId="ADAL" clId="{1C71EDBF-62E5-4385-85A5-C1463CCC6B28}" dt="2023-12-15T14:21:30.949" v="1128" actId="47"/>
        <pc:sldMkLst>
          <pc:docMk/>
          <pc:sldMk cId="1045775081" sldId="328"/>
        </pc:sldMkLst>
      </pc:sldChg>
      <pc:sldChg chg="modSp add del mod ord">
        <pc:chgData name="Proos, Mikael" userId="345501b7-d664-4500-bd15-e1c8932b60a0" providerId="ADAL" clId="{1C71EDBF-62E5-4385-85A5-C1463CCC6B28}" dt="2023-12-15T14:34:12.025" v="1242" actId="14100"/>
        <pc:sldMkLst>
          <pc:docMk/>
          <pc:sldMk cId="1773638693" sldId="330"/>
        </pc:sldMkLst>
        <pc:spChg chg="mod">
          <ac:chgData name="Proos, Mikael" userId="345501b7-d664-4500-bd15-e1c8932b60a0" providerId="ADAL" clId="{1C71EDBF-62E5-4385-85A5-C1463CCC6B28}" dt="2023-12-15T14:34:12.025" v="1242" actId="14100"/>
          <ac:spMkLst>
            <pc:docMk/>
            <pc:sldMk cId="1773638693" sldId="330"/>
            <ac:spMk id="19" creationId="{9E46C985-D29D-205A-8F89-D5E14CA1C8F2}"/>
          </ac:spMkLst>
        </pc:spChg>
      </pc:sldChg>
      <pc:sldChg chg="add">
        <pc:chgData name="Proos, Mikael" userId="345501b7-d664-4500-bd15-e1c8932b60a0" providerId="ADAL" clId="{1C71EDBF-62E5-4385-85A5-C1463CCC6B28}" dt="2023-12-15T14:22:34.838" v="1155"/>
        <pc:sldMkLst>
          <pc:docMk/>
          <pc:sldMk cId="1620920018" sldId="331"/>
        </pc:sldMkLst>
      </pc:sldChg>
      <pc:sldMasterChg chg="addSldLayout delSldLayout">
        <pc:chgData name="Proos, Mikael" userId="345501b7-d664-4500-bd15-e1c8932b60a0" providerId="ADAL" clId="{1C71EDBF-62E5-4385-85A5-C1463CCC6B28}" dt="2023-12-15T14:21:32.719" v="1130" actId="47"/>
        <pc:sldMasterMkLst>
          <pc:docMk/>
          <pc:sldMasterMk cId="3974725713" sldId="2147483681"/>
        </pc:sldMasterMkLst>
        <pc:sldLayoutChg chg="add del">
          <pc:chgData name="Proos, Mikael" userId="345501b7-d664-4500-bd15-e1c8932b60a0" providerId="ADAL" clId="{1C71EDBF-62E5-4385-85A5-C1463CCC6B28}" dt="2023-12-15T14:21:32.719" v="1130" actId="47"/>
          <pc:sldLayoutMkLst>
            <pc:docMk/>
            <pc:sldMasterMk cId="3974725713" sldId="2147483681"/>
            <pc:sldLayoutMk cId="3819931393" sldId="2147483747"/>
          </pc:sldLayoutMkLst>
        </pc:sldLayoutChg>
      </pc:sldMasterChg>
    </pc:docChg>
  </pc:docChgLst>
  <pc:docChgLst>
    <pc:chgData name="Proos, Mikael" userId="345501b7-d664-4500-bd15-e1c8932b60a0" providerId="ADAL" clId="{83ED9426-905E-4391-8591-3405E9940CE8}"/>
    <pc:docChg chg="undo custSel modSld">
      <pc:chgData name="Proos, Mikael" userId="345501b7-d664-4500-bd15-e1c8932b60a0" providerId="ADAL" clId="{83ED9426-905E-4391-8591-3405E9940CE8}" dt="2024-03-12T09:05:17.768" v="81"/>
      <pc:docMkLst>
        <pc:docMk/>
      </pc:docMkLst>
      <pc:sldChg chg="modNotesTx">
        <pc:chgData name="Proos, Mikael" userId="345501b7-d664-4500-bd15-e1c8932b60a0" providerId="ADAL" clId="{83ED9426-905E-4391-8591-3405E9940CE8}" dt="2024-03-12T08:56:19.098" v="7" actId="6549"/>
        <pc:sldMkLst>
          <pc:docMk/>
          <pc:sldMk cId="306970655" sldId="305"/>
        </pc:sldMkLst>
      </pc:sldChg>
      <pc:sldChg chg="modNotesTx">
        <pc:chgData name="Proos, Mikael" userId="345501b7-d664-4500-bd15-e1c8932b60a0" providerId="ADAL" clId="{83ED9426-905E-4391-8591-3405E9940CE8}" dt="2024-03-12T08:56:02.200" v="3" actId="6549"/>
        <pc:sldMkLst>
          <pc:docMk/>
          <pc:sldMk cId="2486684877" sldId="307"/>
        </pc:sldMkLst>
      </pc:sldChg>
      <pc:sldChg chg="modNotesTx">
        <pc:chgData name="Proos, Mikael" userId="345501b7-d664-4500-bd15-e1c8932b60a0" providerId="ADAL" clId="{83ED9426-905E-4391-8591-3405E9940CE8}" dt="2024-03-12T08:55:50.916" v="1" actId="6549"/>
        <pc:sldMkLst>
          <pc:docMk/>
          <pc:sldMk cId="3498503324" sldId="308"/>
        </pc:sldMkLst>
      </pc:sldChg>
      <pc:sldChg chg="modNotesTx">
        <pc:chgData name="Proos, Mikael" userId="345501b7-d664-4500-bd15-e1c8932b60a0" providerId="ADAL" clId="{83ED9426-905E-4391-8591-3405E9940CE8}" dt="2024-03-12T08:56:10.235" v="5" actId="6549"/>
        <pc:sldMkLst>
          <pc:docMk/>
          <pc:sldMk cId="389412037" sldId="309"/>
        </pc:sldMkLst>
      </pc:sldChg>
      <pc:sldChg chg="modSp mod delCm modCm">
        <pc:chgData name="Proos, Mikael" userId="345501b7-d664-4500-bd15-e1c8932b60a0" providerId="ADAL" clId="{83ED9426-905E-4391-8591-3405E9940CE8}" dt="2024-03-12T09:05:11.069" v="79"/>
        <pc:sldMkLst>
          <pc:docMk/>
          <pc:sldMk cId="721454805" sldId="319"/>
        </pc:sldMkLst>
        <pc:spChg chg="mod">
          <ac:chgData name="Proos, Mikael" userId="345501b7-d664-4500-bd15-e1c8932b60a0" providerId="ADAL" clId="{83ED9426-905E-4391-8591-3405E9940CE8}" dt="2024-03-12T09:00:58.300" v="51"/>
          <ac:spMkLst>
            <pc:docMk/>
            <pc:sldMk cId="721454805" sldId="319"/>
            <ac:spMk id="19" creationId="{E243ACCE-8D88-BB6B-E295-F449966A302E}"/>
          </ac:spMkLst>
        </pc:spChg>
        <pc:extLst>
          <p:ext xmlns:p="http://schemas.openxmlformats.org/presentationml/2006/main" uri="{D6D511B9-2390-475A-947B-AFAB55BFBCF1}">
            <pc226:cmChg xmlns:pc226="http://schemas.microsoft.com/office/powerpoint/2022/06/main/command" chg="del mod">
              <pc226:chgData name="Proos, Mikael" userId="345501b7-d664-4500-bd15-e1c8932b60a0" providerId="ADAL" clId="{83ED9426-905E-4391-8591-3405E9940CE8}" dt="2024-03-12T09:05:11.069" v="79"/>
              <pc2:cmMkLst xmlns:pc2="http://schemas.microsoft.com/office/powerpoint/2019/9/main/command">
                <pc:docMk/>
                <pc:sldMk cId="721454805" sldId="319"/>
                <pc2:cmMk id="{8B37FF01-7A9B-4C89-892F-BD9D78A0AE87}"/>
              </pc2:cmMkLst>
            </pc226:cmChg>
          </p:ext>
        </pc:extLst>
      </pc:sldChg>
      <pc:sldChg chg="modSp mod delCm modCm">
        <pc:chgData name="Proos, Mikael" userId="345501b7-d664-4500-bd15-e1c8932b60a0" providerId="ADAL" clId="{83ED9426-905E-4391-8591-3405E9940CE8}" dt="2024-03-12T09:05:14.900" v="80"/>
        <pc:sldMkLst>
          <pc:docMk/>
          <pc:sldMk cId="1140411176" sldId="321"/>
        </pc:sldMkLst>
        <pc:spChg chg="mod">
          <ac:chgData name="Proos, Mikael" userId="345501b7-d664-4500-bd15-e1c8932b60a0" providerId="ADAL" clId="{83ED9426-905E-4391-8591-3405E9940CE8}" dt="2024-03-12T08:59:43.550" v="47" actId="6549"/>
          <ac:spMkLst>
            <pc:docMk/>
            <pc:sldMk cId="1140411176" sldId="321"/>
            <ac:spMk id="19" creationId="{E243ACCE-8D88-BB6B-E295-F449966A302E}"/>
          </ac:spMkLst>
        </pc:spChg>
        <pc:spChg chg="mod">
          <ac:chgData name="Proos, Mikael" userId="345501b7-d664-4500-bd15-e1c8932b60a0" providerId="ADAL" clId="{83ED9426-905E-4391-8591-3405E9940CE8}" dt="2024-03-12T08:59:44.600" v="48" actId="6549"/>
          <ac:spMkLst>
            <pc:docMk/>
            <pc:sldMk cId="1140411176" sldId="321"/>
            <ac:spMk id="25" creationId="{50571143-C93D-7E8B-4671-D92FEF861B9E}"/>
          </ac:spMkLst>
        </pc:spChg>
        <pc:spChg chg="mod">
          <ac:chgData name="Proos, Mikael" userId="345501b7-d664-4500-bd15-e1c8932b60a0" providerId="ADAL" clId="{83ED9426-905E-4391-8591-3405E9940CE8}" dt="2024-03-12T08:59:45.650" v="49" actId="6549"/>
          <ac:spMkLst>
            <pc:docMk/>
            <pc:sldMk cId="1140411176" sldId="321"/>
            <ac:spMk id="26" creationId="{C20A47F2-CB36-9F06-89D7-CB926B0DA03C}"/>
          </ac:spMkLst>
        </pc:spChg>
        <pc:extLst>
          <p:ext xmlns:p="http://schemas.openxmlformats.org/presentationml/2006/main" uri="{D6D511B9-2390-475A-947B-AFAB55BFBCF1}">
            <pc226:cmChg xmlns:pc226="http://schemas.microsoft.com/office/powerpoint/2022/06/main/command" chg="del mod">
              <pc226:chgData name="Proos, Mikael" userId="345501b7-d664-4500-bd15-e1c8932b60a0" providerId="ADAL" clId="{83ED9426-905E-4391-8591-3405E9940CE8}" dt="2024-03-12T09:05:14.900" v="80"/>
              <pc2:cmMkLst xmlns:pc2="http://schemas.microsoft.com/office/powerpoint/2019/9/main/command">
                <pc:docMk/>
                <pc:sldMk cId="1140411176" sldId="321"/>
                <pc2:cmMk id="{786AAC4C-5F44-43C7-A87A-ADF515F7FD04}"/>
              </pc2:cmMkLst>
            </pc226:cmChg>
          </p:ext>
        </pc:extLst>
      </pc:sldChg>
      <pc:sldChg chg="modSp mod delCm modCm">
        <pc:chgData name="Proos, Mikael" userId="345501b7-d664-4500-bd15-e1c8932b60a0" providerId="ADAL" clId="{83ED9426-905E-4391-8591-3405E9940CE8}" dt="2024-03-12T09:05:17.768" v="81"/>
        <pc:sldMkLst>
          <pc:docMk/>
          <pc:sldMk cId="104682503" sldId="327"/>
        </pc:sldMkLst>
        <pc:spChg chg="mod">
          <ac:chgData name="Proos, Mikael" userId="345501b7-d664-4500-bd15-e1c8932b60a0" providerId="ADAL" clId="{83ED9426-905E-4391-8591-3405E9940CE8}" dt="2024-03-12T09:02:54.712" v="77" actId="20577"/>
          <ac:spMkLst>
            <pc:docMk/>
            <pc:sldMk cId="104682503" sldId="327"/>
            <ac:spMk id="26" creationId="{C20A47F2-CB36-9F06-89D7-CB926B0DA03C}"/>
          </ac:spMkLst>
        </pc:spChg>
        <pc:extLst>
          <p:ext xmlns:p="http://schemas.openxmlformats.org/presentationml/2006/main" uri="{D6D511B9-2390-475A-947B-AFAB55BFBCF1}">
            <pc226:cmChg xmlns:pc226="http://schemas.microsoft.com/office/powerpoint/2022/06/main/command" chg="del mod">
              <pc226:chgData name="Proos, Mikael" userId="345501b7-d664-4500-bd15-e1c8932b60a0" providerId="ADAL" clId="{83ED9426-905E-4391-8591-3405E9940CE8}" dt="2024-03-12T09:05:17.768" v="81"/>
              <pc2:cmMkLst xmlns:pc2="http://schemas.microsoft.com/office/powerpoint/2019/9/main/command">
                <pc:docMk/>
                <pc:sldMk cId="104682503" sldId="327"/>
                <pc2:cmMk id="{1C199909-0658-4647-9020-CD866AF92CB8}"/>
              </pc2:cmMkLst>
            </pc226:cmChg>
          </p:ext>
        </pc:extLst>
      </pc:sldChg>
    </pc:docChg>
  </pc:docChgLst>
  <pc:docChgLst>
    <pc:chgData name="," userId="345501b7-d664-4500-bd15-e1c8932b60a0" providerId="ADAL" clId="{1C71EDBF-62E5-4385-85A5-C1463CCC6B28}"/>
    <pc:docChg chg="undo redo custSel addSld delSld modSld sldOrd">
      <pc:chgData name="," userId="345501b7-d664-4500-bd15-e1c8932b60a0" providerId="ADAL" clId="{1C71EDBF-62E5-4385-85A5-C1463CCC6B28}" dt="2023-12-11T14:44:32.771" v="1412" actId="1076"/>
      <pc:docMkLst>
        <pc:docMk/>
      </pc:docMkLst>
      <pc:sldChg chg="addSp delSp modSp mod ord">
        <pc:chgData name="," userId="345501b7-d664-4500-bd15-e1c8932b60a0" providerId="ADAL" clId="{1C71EDBF-62E5-4385-85A5-C1463CCC6B28}" dt="2023-12-11T14:43:26.917" v="1393" actId="478"/>
        <pc:sldMkLst>
          <pc:docMk/>
          <pc:sldMk cId="2834707787" sldId="280"/>
        </pc:sldMkLst>
        <pc:spChg chg="add mod">
          <ac:chgData name="," userId="345501b7-d664-4500-bd15-e1c8932b60a0" providerId="ADAL" clId="{1C71EDBF-62E5-4385-85A5-C1463CCC6B28}" dt="2023-12-11T13:22:39.319" v="533" actId="1076"/>
          <ac:spMkLst>
            <pc:docMk/>
            <pc:sldMk cId="2834707787" sldId="280"/>
            <ac:spMk id="2" creationId="{077958D0-C008-94CC-DF3B-481B0D3406C0}"/>
          </ac:spMkLst>
        </pc:spChg>
        <pc:spChg chg="mod">
          <ac:chgData name="," userId="345501b7-d664-4500-bd15-e1c8932b60a0" providerId="ADAL" clId="{1C71EDBF-62E5-4385-85A5-C1463CCC6B28}" dt="2023-12-11T12:39:45.171" v="29"/>
          <ac:spMkLst>
            <pc:docMk/>
            <pc:sldMk cId="2834707787" sldId="280"/>
            <ac:spMk id="7" creationId="{12EE0097-E48A-B9FC-803D-49570C024E76}"/>
          </ac:spMkLst>
        </pc:spChg>
        <pc:spChg chg="mod">
          <ac:chgData name="," userId="345501b7-d664-4500-bd15-e1c8932b60a0" providerId="ADAL" clId="{1C71EDBF-62E5-4385-85A5-C1463CCC6B28}" dt="2023-12-11T13:22:25.583" v="531" actId="6549"/>
          <ac:spMkLst>
            <pc:docMk/>
            <pc:sldMk cId="2834707787" sldId="280"/>
            <ac:spMk id="9" creationId="{D6317866-B038-BE4E-81FB-90926AC8EA67}"/>
          </ac:spMkLst>
        </pc:spChg>
        <pc:spChg chg="del">
          <ac:chgData name="," userId="345501b7-d664-4500-bd15-e1c8932b60a0" providerId="ADAL" clId="{1C71EDBF-62E5-4385-85A5-C1463CCC6B28}" dt="2023-12-11T13:26:39.401" v="567" actId="478"/>
          <ac:spMkLst>
            <pc:docMk/>
            <pc:sldMk cId="2834707787" sldId="280"/>
            <ac:spMk id="11" creationId="{C84AB13F-185E-0A44-B9E5-E5976918F39C}"/>
          </ac:spMkLst>
        </pc:spChg>
        <pc:spChg chg="mod topLvl">
          <ac:chgData name="," userId="345501b7-d664-4500-bd15-e1c8932b60a0" providerId="ADAL" clId="{1C71EDBF-62E5-4385-85A5-C1463CCC6B28}" dt="2023-12-11T13:47:30.390" v="874" actId="478"/>
          <ac:spMkLst>
            <pc:docMk/>
            <pc:sldMk cId="2834707787" sldId="280"/>
            <ac:spMk id="18" creationId="{14A8B64A-163E-BF86-E2D3-6B77159A135B}"/>
          </ac:spMkLst>
        </pc:spChg>
        <pc:spChg chg="add mod ord">
          <ac:chgData name="," userId="345501b7-d664-4500-bd15-e1c8932b60a0" providerId="ADAL" clId="{1C71EDBF-62E5-4385-85A5-C1463CCC6B28}" dt="2023-12-11T14:42:11.853" v="1381" actId="207"/>
          <ac:spMkLst>
            <pc:docMk/>
            <pc:sldMk cId="2834707787" sldId="280"/>
            <ac:spMk id="19" creationId="{E243ACCE-8D88-BB6B-E295-F449966A302E}"/>
          </ac:spMkLst>
        </pc:spChg>
        <pc:spChg chg="add del mod">
          <ac:chgData name="," userId="345501b7-d664-4500-bd15-e1c8932b60a0" providerId="ADAL" clId="{1C71EDBF-62E5-4385-85A5-C1463CCC6B28}" dt="2023-12-11T13:26:27.441" v="565"/>
          <ac:spMkLst>
            <pc:docMk/>
            <pc:sldMk cId="2834707787" sldId="280"/>
            <ac:spMk id="20" creationId="{EF85CAAD-8583-CCD0-9614-7CCE24612568}"/>
          </ac:spMkLst>
        </pc:spChg>
        <pc:spChg chg="add del mod">
          <ac:chgData name="," userId="345501b7-d664-4500-bd15-e1c8932b60a0" providerId="ADAL" clId="{1C71EDBF-62E5-4385-85A5-C1463CCC6B28}" dt="2023-12-11T13:26:41.718" v="568" actId="478"/>
          <ac:spMkLst>
            <pc:docMk/>
            <pc:sldMk cId="2834707787" sldId="280"/>
            <ac:spMk id="22" creationId="{AF7344C4-87C8-92A4-3932-C92FF016FAF6}"/>
          </ac:spMkLst>
        </pc:spChg>
        <pc:spChg chg="add del mod">
          <ac:chgData name="," userId="345501b7-d664-4500-bd15-e1c8932b60a0" providerId="ADAL" clId="{1C71EDBF-62E5-4385-85A5-C1463CCC6B28}" dt="2023-12-11T13:28:20.334" v="580" actId="478"/>
          <ac:spMkLst>
            <pc:docMk/>
            <pc:sldMk cId="2834707787" sldId="280"/>
            <ac:spMk id="23" creationId="{8B8FE565-5C23-91E0-17BA-48241DBB39E9}"/>
          </ac:spMkLst>
        </pc:spChg>
        <pc:spChg chg="add del mod">
          <ac:chgData name="," userId="345501b7-d664-4500-bd15-e1c8932b60a0" providerId="ADAL" clId="{1C71EDBF-62E5-4385-85A5-C1463CCC6B28}" dt="2023-12-11T13:28:33.902" v="582"/>
          <ac:spMkLst>
            <pc:docMk/>
            <pc:sldMk cId="2834707787" sldId="280"/>
            <ac:spMk id="24" creationId="{475FE8BD-6A1B-A2E1-9873-706E9CCA4FF6}"/>
          </ac:spMkLst>
        </pc:spChg>
        <pc:spChg chg="add mod">
          <ac:chgData name="," userId="345501b7-d664-4500-bd15-e1c8932b60a0" providerId="ADAL" clId="{1C71EDBF-62E5-4385-85A5-C1463CCC6B28}" dt="2023-12-11T14:42:11.853" v="1381" actId="207"/>
          <ac:spMkLst>
            <pc:docMk/>
            <pc:sldMk cId="2834707787" sldId="280"/>
            <ac:spMk id="25" creationId="{50571143-C93D-7E8B-4671-D92FEF861B9E}"/>
          </ac:spMkLst>
        </pc:spChg>
        <pc:spChg chg="add mod">
          <ac:chgData name="," userId="345501b7-d664-4500-bd15-e1c8932b60a0" providerId="ADAL" clId="{1C71EDBF-62E5-4385-85A5-C1463CCC6B28}" dt="2023-12-11T14:42:11.853" v="1381" actId="207"/>
          <ac:spMkLst>
            <pc:docMk/>
            <pc:sldMk cId="2834707787" sldId="280"/>
            <ac:spMk id="26" creationId="{C20A47F2-CB36-9F06-89D7-CB926B0DA03C}"/>
          </ac:spMkLst>
        </pc:spChg>
        <pc:spChg chg="mod">
          <ac:chgData name="," userId="345501b7-d664-4500-bd15-e1c8932b60a0" providerId="ADAL" clId="{1C71EDBF-62E5-4385-85A5-C1463CCC6B28}" dt="2023-12-11T13:50:00.717" v="880" actId="1076"/>
          <ac:spMkLst>
            <pc:docMk/>
            <pc:sldMk cId="2834707787" sldId="280"/>
            <ac:spMk id="30" creationId="{E3A7A9D2-30CD-8F2C-21D4-E59DEBC4EDFB}"/>
          </ac:spMkLst>
        </pc:spChg>
        <pc:grpChg chg="add del mod">
          <ac:chgData name="," userId="345501b7-d664-4500-bd15-e1c8932b60a0" providerId="ADAL" clId="{1C71EDBF-62E5-4385-85A5-C1463CCC6B28}" dt="2023-12-11T13:21:37.631" v="528" actId="478"/>
          <ac:grpSpMkLst>
            <pc:docMk/>
            <pc:sldMk cId="2834707787" sldId="280"/>
            <ac:grpSpMk id="5" creationId="{550DDD7C-085F-526F-7489-36834C49B7B6}"/>
          </ac:grpSpMkLst>
        </pc:grpChg>
        <pc:grpChg chg="add del mod">
          <ac:chgData name="," userId="345501b7-d664-4500-bd15-e1c8932b60a0" providerId="ADAL" clId="{1C71EDBF-62E5-4385-85A5-C1463CCC6B28}" dt="2023-12-11T13:47:30.390" v="874" actId="478"/>
          <ac:grpSpMkLst>
            <pc:docMk/>
            <pc:sldMk cId="2834707787" sldId="280"/>
            <ac:grpSpMk id="16" creationId="{1CF12493-12B5-3F5D-D064-80D18F1B85E2}"/>
          </ac:grpSpMkLst>
        </pc:grpChg>
        <pc:grpChg chg="add mod">
          <ac:chgData name="," userId="345501b7-d664-4500-bd15-e1c8932b60a0" providerId="ADAL" clId="{1C71EDBF-62E5-4385-85A5-C1463CCC6B28}" dt="2023-12-11T14:42:11.853" v="1381" actId="207"/>
          <ac:grpSpMkLst>
            <pc:docMk/>
            <pc:sldMk cId="2834707787" sldId="280"/>
            <ac:grpSpMk id="27" creationId="{AFE08556-E1BD-7119-09C1-92E5FB706E27}"/>
          </ac:grpSpMkLst>
        </pc:grpChg>
        <pc:grpChg chg="add del mod">
          <ac:chgData name="," userId="345501b7-d664-4500-bd15-e1c8932b60a0" providerId="ADAL" clId="{1C71EDBF-62E5-4385-85A5-C1463CCC6B28}" dt="2023-12-11T14:43:26.917" v="1393" actId="478"/>
          <ac:grpSpMkLst>
            <pc:docMk/>
            <pc:sldMk cId="2834707787" sldId="280"/>
            <ac:grpSpMk id="28" creationId="{67DAA730-8345-0A32-1DE1-C4196DF976CD}"/>
          </ac:grpSpMkLst>
        </pc:grpChg>
        <pc:graphicFrameChg chg="del mod">
          <ac:chgData name="," userId="345501b7-d664-4500-bd15-e1c8932b60a0" providerId="ADAL" clId="{1C71EDBF-62E5-4385-85A5-C1463CCC6B28}" dt="2023-12-11T12:38:54.635" v="23" actId="478"/>
          <ac:graphicFrameMkLst>
            <pc:docMk/>
            <pc:sldMk cId="2834707787" sldId="280"/>
            <ac:graphicFrameMk id="10" creationId="{DD9218AB-E2FF-A34E-BE8C-F000697FD942}"/>
          </ac:graphicFrameMkLst>
        </pc:graphicFrameChg>
        <pc:picChg chg="mod">
          <ac:chgData name="," userId="345501b7-d664-4500-bd15-e1c8932b60a0" providerId="ADAL" clId="{1C71EDBF-62E5-4385-85A5-C1463CCC6B28}" dt="2023-12-11T12:39:45.171" v="29"/>
          <ac:picMkLst>
            <pc:docMk/>
            <pc:sldMk cId="2834707787" sldId="280"/>
            <ac:picMk id="6" creationId="{B30252C1-CDF7-FE9F-4BFF-A0CFD1196671}"/>
          </ac:picMkLst>
        </pc:picChg>
        <pc:picChg chg="add del mod">
          <ac:chgData name="," userId="345501b7-d664-4500-bd15-e1c8932b60a0" providerId="ADAL" clId="{1C71EDBF-62E5-4385-85A5-C1463CCC6B28}" dt="2023-12-11T14:16:34.762" v="1161" actId="478"/>
          <ac:picMkLst>
            <pc:docMk/>
            <pc:sldMk cId="2834707787" sldId="280"/>
            <ac:picMk id="8" creationId="{629543DD-334B-3EF4-61AC-C4E56E203655}"/>
          </ac:picMkLst>
        </pc:picChg>
        <pc:picChg chg="add del mod">
          <ac:chgData name="," userId="345501b7-d664-4500-bd15-e1c8932b60a0" providerId="ADAL" clId="{1C71EDBF-62E5-4385-85A5-C1463CCC6B28}" dt="2023-12-11T14:16:34.762" v="1161" actId="478"/>
          <ac:picMkLst>
            <pc:docMk/>
            <pc:sldMk cId="2834707787" sldId="280"/>
            <ac:picMk id="12" creationId="{2FC86CE1-CF69-7EBB-9664-87828BB31A6B}"/>
          </ac:picMkLst>
        </pc:picChg>
        <pc:picChg chg="add del mod">
          <ac:chgData name="," userId="345501b7-d664-4500-bd15-e1c8932b60a0" providerId="ADAL" clId="{1C71EDBF-62E5-4385-85A5-C1463CCC6B28}" dt="2023-12-11T14:16:34.762" v="1161" actId="478"/>
          <ac:picMkLst>
            <pc:docMk/>
            <pc:sldMk cId="2834707787" sldId="280"/>
            <ac:picMk id="13" creationId="{1896A1B8-C89A-D8FE-00E6-F6629D98140A}"/>
          </ac:picMkLst>
        </pc:picChg>
        <pc:picChg chg="add del mod">
          <ac:chgData name="," userId="345501b7-d664-4500-bd15-e1c8932b60a0" providerId="ADAL" clId="{1C71EDBF-62E5-4385-85A5-C1463CCC6B28}" dt="2023-12-11T14:16:34.762" v="1161" actId="478"/>
          <ac:picMkLst>
            <pc:docMk/>
            <pc:sldMk cId="2834707787" sldId="280"/>
            <ac:picMk id="14" creationId="{5640850A-D44B-68A5-D812-1C0D5AE89F3D}"/>
          </ac:picMkLst>
        </pc:picChg>
        <pc:picChg chg="add mod ord">
          <ac:chgData name="," userId="345501b7-d664-4500-bd15-e1c8932b60a0" providerId="ADAL" clId="{1C71EDBF-62E5-4385-85A5-C1463CCC6B28}" dt="2023-12-11T14:43:21.380" v="1392" actId="14100"/>
          <ac:picMkLst>
            <pc:docMk/>
            <pc:sldMk cId="2834707787" sldId="280"/>
            <ac:picMk id="15" creationId="{9E11FC16-B8E8-61D8-1CE2-18650DAB5305}"/>
          </ac:picMkLst>
        </pc:picChg>
        <pc:picChg chg="del mod topLvl">
          <ac:chgData name="," userId="345501b7-d664-4500-bd15-e1c8932b60a0" providerId="ADAL" clId="{1C71EDBF-62E5-4385-85A5-C1463CCC6B28}" dt="2023-12-11T13:47:30.390" v="874" actId="478"/>
          <ac:picMkLst>
            <pc:docMk/>
            <pc:sldMk cId="2834707787" sldId="280"/>
            <ac:picMk id="17" creationId="{608810F4-315D-6412-E55B-8567E101A18D}"/>
          </ac:picMkLst>
        </pc:picChg>
        <pc:picChg chg="mod">
          <ac:chgData name="," userId="345501b7-d664-4500-bd15-e1c8932b60a0" providerId="ADAL" clId="{1C71EDBF-62E5-4385-85A5-C1463CCC6B28}" dt="2023-12-11T13:47:37.923" v="875"/>
          <ac:picMkLst>
            <pc:docMk/>
            <pc:sldMk cId="2834707787" sldId="280"/>
            <ac:picMk id="29" creationId="{E34896AF-18A6-E782-4199-4E78115CAFAD}"/>
          </ac:picMkLst>
        </pc:picChg>
      </pc:sldChg>
      <pc:sldChg chg="del">
        <pc:chgData name="," userId="345501b7-d664-4500-bd15-e1c8932b60a0" providerId="ADAL" clId="{1C71EDBF-62E5-4385-85A5-C1463CCC6B28}" dt="2023-12-11T12:38:00.651" v="12" actId="2696"/>
        <pc:sldMkLst>
          <pc:docMk/>
          <pc:sldMk cId="3398021088" sldId="281"/>
        </pc:sldMkLst>
      </pc:sldChg>
      <pc:sldChg chg="addSp delSp modSp mod">
        <pc:chgData name="," userId="345501b7-d664-4500-bd15-e1c8932b60a0" providerId="ADAL" clId="{1C71EDBF-62E5-4385-85A5-C1463CCC6B28}" dt="2023-12-11T13:04:36.143" v="310" actId="1076"/>
        <pc:sldMkLst>
          <pc:docMk/>
          <pc:sldMk cId="2414139924" sldId="284"/>
        </pc:sldMkLst>
        <pc:spChg chg="mod">
          <ac:chgData name="," userId="345501b7-d664-4500-bd15-e1c8932b60a0" providerId="ADAL" clId="{1C71EDBF-62E5-4385-85A5-C1463CCC6B28}" dt="2023-12-11T12:51:53.353" v="183" actId="404"/>
          <ac:spMkLst>
            <pc:docMk/>
            <pc:sldMk cId="2414139924" sldId="284"/>
            <ac:spMk id="2" creationId="{B66B321F-C017-9344-8983-7DEB49CFDBB5}"/>
          </ac:spMkLst>
        </pc:spChg>
        <pc:spChg chg="add del">
          <ac:chgData name="," userId="345501b7-d664-4500-bd15-e1c8932b60a0" providerId="ADAL" clId="{1C71EDBF-62E5-4385-85A5-C1463CCC6B28}" dt="2023-12-11T12:55:01.379" v="226" actId="22"/>
          <ac:spMkLst>
            <pc:docMk/>
            <pc:sldMk cId="2414139924" sldId="284"/>
            <ac:spMk id="6" creationId="{A7F6B60C-441C-F9B3-E8A6-446259B50FC2}"/>
          </ac:spMkLst>
        </pc:spChg>
        <pc:spChg chg="add mod">
          <ac:chgData name="," userId="345501b7-d664-4500-bd15-e1c8932b60a0" providerId="ADAL" clId="{1C71EDBF-62E5-4385-85A5-C1463CCC6B28}" dt="2023-12-11T13:04:36.143" v="310" actId="1076"/>
          <ac:spMkLst>
            <pc:docMk/>
            <pc:sldMk cId="2414139924" sldId="284"/>
            <ac:spMk id="8" creationId="{8B6986DC-D999-F7DF-A604-6C694E57318B}"/>
          </ac:spMkLst>
        </pc:spChg>
        <pc:graphicFrameChg chg="del mod">
          <ac:chgData name="," userId="345501b7-d664-4500-bd15-e1c8932b60a0" providerId="ADAL" clId="{1C71EDBF-62E5-4385-85A5-C1463CCC6B28}" dt="2023-12-11T12:55:21.162" v="228" actId="478"/>
          <ac:graphicFrameMkLst>
            <pc:docMk/>
            <pc:sldMk cId="2414139924" sldId="284"/>
            <ac:graphicFrameMk id="9" creationId="{8A776A73-E5F5-DB4E-819C-C3E649D7E02C}"/>
          </ac:graphicFrameMkLst>
        </pc:graphicFrameChg>
      </pc:sldChg>
      <pc:sldChg chg="modSp">
        <pc:chgData name="," userId="345501b7-d664-4500-bd15-e1c8932b60a0" providerId="ADAL" clId="{1C71EDBF-62E5-4385-85A5-C1463CCC6B28}" dt="2023-12-11T13:15:22.998" v="462" actId="1076"/>
        <pc:sldMkLst>
          <pc:docMk/>
          <pc:sldMk cId="1243907246" sldId="287"/>
        </pc:sldMkLst>
        <pc:picChg chg="mod">
          <ac:chgData name="," userId="345501b7-d664-4500-bd15-e1c8932b60a0" providerId="ADAL" clId="{1C71EDBF-62E5-4385-85A5-C1463CCC6B28}" dt="2023-12-11T13:15:22.998" v="462" actId="1076"/>
          <ac:picMkLst>
            <pc:docMk/>
            <pc:sldMk cId="1243907246" sldId="287"/>
            <ac:picMk id="1026" creationId="{E08390C2-3100-FAC8-C573-335555562150}"/>
          </ac:picMkLst>
        </pc:picChg>
      </pc:sldChg>
      <pc:sldChg chg="modSp">
        <pc:chgData name="," userId="345501b7-d664-4500-bd15-e1c8932b60a0" providerId="ADAL" clId="{1C71EDBF-62E5-4385-85A5-C1463CCC6B28}" dt="2023-12-11T13:14:46.308" v="456" actId="20578"/>
        <pc:sldMkLst>
          <pc:docMk/>
          <pc:sldMk cId="4030704904" sldId="289"/>
        </pc:sldMkLst>
        <pc:spChg chg="mod">
          <ac:chgData name="," userId="345501b7-d664-4500-bd15-e1c8932b60a0" providerId="ADAL" clId="{1C71EDBF-62E5-4385-85A5-C1463CCC6B28}" dt="2023-12-11T13:14:46.308" v="456" actId="20578"/>
          <ac:spMkLst>
            <pc:docMk/>
            <pc:sldMk cId="4030704904" sldId="289"/>
            <ac:spMk id="12" creationId="{C5C6389A-A11D-1920-0F00-6CA23EC6FE38}"/>
          </ac:spMkLst>
        </pc:spChg>
      </pc:sldChg>
      <pc:sldChg chg="modSp mod">
        <pc:chgData name="," userId="345501b7-d664-4500-bd15-e1c8932b60a0" providerId="ADAL" clId="{1C71EDBF-62E5-4385-85A5-C1463CCC6B28}" dt="2023-12-11T14:11:54.693" v="1125" actId="11"/>
        <pc:sldMkLst>
          <pc:docMk/>
          <pc:sldMk cId="883223878" sldId="290"/>
        </pc:sldMkLst>
        <pc:spChg chg="mod">
          <ac:chgData name="," userId="345501b7-d664-4500-bd15-e1c8932b60a0" providerId="ADAL" clId="{1C71EDBF-62E5-4385-85A5-C1463CCC6B28}" dt="2023-12-11T14:11:54.693" v="1125" actId="11"/>
          <ac:spMkLst>
            <pc:docMk/>
            <pc:sldMk cId="883223878" sldId="290"/>
            <ac:spMk id="12" creationId="{F56DCC81-2661-6822-48E2-AC1EAC4E1304}"/>
          </ac:spMkLst>
        </pc:spChg>
      </pc:sldChg>
      <pc:sldChg chg="del">
        <pc:chgData name="," userId="345501b7-d664-4500-bd15-e1c8932b60a0" providerId="ADAL" clId="{1C71EDBF-62E5-4385-85A5-C1463CCC6B28}" dt="2023-12-11T12:37:54.545" v="11" actId="2696"/>
        <pc:sldMkLst>
          <pc:docMk/>
          <pc:sldMk cId="2275659968" sldId="291"/>
        </pc:sldMkLst>
      </pc:sldChg>
      <pc:sldChg chg="del">
        <pc:chgData name="," userId="345501b7-d664-4500-bd15-e1c8932b60a0" providerId="ADAL" clId="{1C71EDBF-62E5-4385-85A5-C1463CCC6B28}" dt="2023-12-11T12:54:20.110" v="220" actId="47"/>
        <pc:sldMkLst>
          <pc:docMk/>
          <pc:sldMk cId="2190135624" sldId="294"/>
        </pc:sldMkLst>
      </pc:sldChg>
      <pc:sldChg chg="del">
        <pc:chgData name="," userId="345501b7-d664-4500-bd15-e1c8932b60a0" providerId="ADAL" clId="{1C71EDBF-62E5-4385-85A5-C1463CCC6B28}" dt="2023-12-11T13:14:58.882" v="457" actId="47"/>
        <pc:sldMkLst>
          <pc:docMk/>
          <pc:sldMk cId="2269412976" sldId="295"/>
        </pc:sldMkLst>
      </pc:sldChg>
      <pc:sldChg chg="del ord">
        <pc:chgData name="," userId="345501b7-d664-4500-bd15-e1c8932b60a0" providerId="ADAL" clId="{1C71EDBF-62E5-4385-85A5-C1463CCC6B28}" dt="2023-12-11T14:17:31.748" v="1173" actId="47"/>
        <pc:sldMkLst>
          <pc:docMk/>
          <pc:sldMk cId="2921582660" sldId="297"/>
        </pc:sldMkLst>
      </pc:sldChg>
      <pc:sldChg chg="ord">
        <pc:chgData name="," userId="345501b7-d664-4500-bd15-e1c8932b60a0" providerId="ADAL" clId="{1C71EDBF-62E5-4385-85A5-C1463CCC6B28}" dt="2023-12-11T12:42:56.866" v="47" actId="20578"/>
        <pc:sldMkLst>
          <pc:docMk/>
          <pc:sldMk cId="689900366" sldId="299"/>
        </pc:sldMkLst>
      </pc:sldChg>
      <pc:sldChg chg="ord">
        <pc:chgData name="," userId="345501b7-d664-4500-bd15-e1c8932b60a0" providerId="ADAL" clId="{1C71EDBF-62E5-4385-85A5-C1463CCC6B28}" dt="2023-12-11T12:43:09.705" v="49"/>
        <pc:sldMkLst>
          <pc:docMk/>
          <pc:sldMk cId="1907419639" sldId="300"/>
        </pc:sldMkLst>
      </pc:sldChg>
      <pc:sldChg chg="addSp delSp modSp mod modClrScheme chgLayout modNotesTx">
        <pc:chgData name="," userId="345501b7-d664-4500-bd15-e1c8932b60a0" providerId="ADAL" clId="{1C71EDBF-62E5-4385-85A5-C1463CCC6B28}" dt="2023-12-11T13:19:44.767" v="516" actId="6549"/>
        <pc:sldMkLst>
          <pc:docMk/>
          <pc:sldMk cId="1118302099" sldId="303"/>
        </pc:sldMkLst>
        <pc:spChg chg="del">
          <ac:chgData name="," userId="345501b7-d664-4500-bd15-e1c8932b60a0" providerId="ADAL" clId="{1C71EDBF-62E5-4385-85A5-C1463CCC6B28}" dt="2023-12-11T13:11:39.127" v="430"/>
          <ac:spMkLst>
            <pc:docMk/>
            <pc:sldMk cId="1118302099" sldId="303"/>
            <ac:spMk id="2" creationId="{3F8398F3-1A6B-E18E-214F-FAF6BECFFD23}"/>
          </ac:spMkLst>
        </pc:spChg>
        <pc:spChg chg="add mod">
          <ac:chgData name="," userId="345501b7-d664-4500-bd15-e1c8932b60a0" providerId="ADAL" clId="{1C71EDBF-62E5-4385-85A5-C1463CCC6B28}" dt="2023-12-11T13:11:49.128" v="432" actId="26606"/>
          <ac:spMkLst>
            <pc:docMk/>
            <pc:sldMk cId="1118302099" sldId="303"/>
            <ac:spMk id="3" creationId="{3B344B89-C083-E0DC-324A-2840DC7E5F21}"/>
          </ac:spMkLst>
        </pc:spChg>
        <pc:spChg chg="add mod">
          <ac:chgData name="," userId="345501b7-d664-4500-bd15-e1c8932b60a0" providerId="ADAL" clId="{1C71EDBF-62E5-4385-85A5-C1463CCC6B28}" dt="2023-12-11T13:11:49.128" v="432" actId="26606"/>
          <ac:spMkLst>
            <pc:docMk/>
            <pc:sldMk cId="1118302099" sldId="303"/>
            <ac:spMk id="4" creationId="{30CE7A08-617A-986B-F7E8-AC88F17A282D}"/>
          </ac:spMkLst>
        </pc:spChg>
        <pc:spChg chg="add mod">
          <ac:chgData name="," userId="345501b7-d664-4500-bd15-e1c8932b60a0" providerId="ADAL" clId="{1C71EDBF-62E5-4385-85A5-C1463CCC6B28}" dt="2023-12-11T13:16:39.968" v="490" actId="20577"/>
          <ac:spMkLst>
            <pc:docMk/>
            <pc:sldMk cId="1118302099" sldId="303"/>
            <ac:spMk id="5" creationId="{B72FE2A1-75CF-73C7-70C4-5D76B017EC5E}"/>
          </ac:spMkLst>
        </pc:spChg>
        <pc:spChg chg="add mod">
          <ac:chgData name="," userId="345501b7-d664-4500-bd15-e1c8932b60a0" providerId="ADAL" clId="{1C71EDBF-62E5-4385-85A5-C1463CCC6B28}" dt="2023-12-11T13:11:49.128" v="432" actId="26606"/>
          <ac:spMkLst>
            <pc:docMk/>
            <pc:sldMk cId="1118302099" sldId="303"/>
            <ac:spMk id="6" creationId="{F306577B-3FA8-F3EC-7AA4-C66E3E4278AF}"/>
          </ac:spMkLst>
        </pc:spChg>
        <pc:spChg chg="del mod replId">
          <ac:chgData name="," userId="345501b7-d664-4500-bd15-e1c8932b60a0" providerId="ADAL" clId="{1C71EDBF-62E5-4385-85A5-C1463CCC6B28}" dt="2023-12-11T13:11:49.128" v="432" actId="26606"/>
          <ac:spMkLst>
            <pc:docMk/>
            <pc:sldMk cId="1118302099" sldId="303"/>
            <ac:spMk id="10" creationId="{E01EAA65-BBBD-1E94-245B-8F0546B30D39}"/>
          </ac:spMkLst>
        </pc:spChg>
        <pc:spChg chg="del mod replId">
          <ac:chgData name="," userId="345501b7-d664-4500-bd15-e1c8932b60a0" providerId="ADAL" clId="{1C71EDBF-62E5-4385-85A5-C1463CCC6B28}" dt="2023-12-11T13:11:49.128" v="432" actId="26606"/>
          <ac:spMkLst>
            <pc:docMk/>
            <pc:sldMk cId="1118302099" sldId="303"/>
            <ac:spMk id="11" creationId="{3CA85D70-2C5E-D283-AB3B-2962E8183743}"/>
          </ac:spMkLst>
        </pc:spChg>
        <pc:spChg chg="del mod replId">
          <ac:chgData name="," userId="345501b7-d664-4500-bd15-e1c8932b60a0" providerId="ADAL" clId="{1C71EDBF-62E5-4385-85A5-C1463CCC6B28}" dt="2023-12-11T13:11:49.128" v="432" actId="26606"/>
          <ac:spMkLst>
            <pc:docMk/>
            <pc:sldMk cId="1118302099" sldId="303"/>
            <ac:spMk id="12" creationId="{FFDA34DE-3687-BD15-1DA6-58D322A02767}"/>
          </ac:spMkLst>
        </pc:spChg>
        <pc:spChg chg="del mod replId">
          <ac:chgData name="," userId="345501b7-d664-4500-bd15-e1c8932b60a0" providerId="ADAL" clId="{1C71EDBF-62E5-4385-85A5-C1463CCC6B28}" dt="2023-12-11T13:11:49.128" v="432" actId="26606"/>
          <ac:spMkLst>
            <pc:docMk/>
            <pc:sldMk cId="1118302099" sldId="303"/>
            <ac:spMk id="13" creationId="{EBFF648E-21A4-0BA3-F7E1-A633E29E8A84}"/>
          </ac:spMkLst>
        </pc:spChg>
        <pc:picChg chg="add mod">
          <ac:chgData name="," userId="345501b7-d664-4500-bd15-e1c8932b60a0" providerId="ADAL" clId="{1C71EDBF-62E5-4385-85A5-C1463CCC6B28}" dt="2023-12-11T13:11:49.128" v="432" actId="26606"/>
          <ac:picMkLst>
            <pc:docMk/>
            <pc:sldMk cId="1118302099" sldId="303"/>
            <ac:picMk id="7" creationId="{4BC82260-BF3E-DD8F-0732-E24B2A610F86}"/>
          </ac:picMkLst>
        </pc:picChg>
        <pc:picChg chg="add del mod replId">
          <ac:chgData name="," userId="345501b7-d664-4500-bd15-e1c8932b60a0" providerId="ADAL" clId="{1C71EDBF-62E5-4385-85A5-C1463CCC6B28}" dt="2023-12-11T13:11:49.128" v="432" actId="26606"/>
          <ac:picMkLst>
            <pc:docMk/>
            <pc:sldMk cId="1118302099" sldId="303"/>
            <ac:picMk id="9" creationId="{3DE7AA80-6943-7831-10DA-202F24A932C1}"/>
          </ac:picMkLst>
        </pc:picChg>
      </pc:sldChg>
      <pc:sldChg chg="modSp mod ord">
        <pc:chgData name="," userId="345501b7-d664-4500-bd15-e1c8932b60a0" providerId="ADAL" clId="{1C71EDBF-62E5-4385-85A5-C1463CCC6B28}" dt="2023-12-11T13:18:46.639" v="501" actId="1076"/>
        <pc:sldMkLst>
          <pc:docMk/>
          <pc:sldMk cId="306970655" sldId="305"/>
        </pc:sldMkLst>
        <pc:spChg chg="mod">
          <ac:chgData name="," userId="345501b7-d664-4500-bd15-e1c8932b60a0" providerId="ADAL" clId="{1C71EDBF-62E5-4385-85A5-C1463CCC6B28}" dt="2023-12-11T13:17:16.092" v="495" actId="5793"/>
          <ac:spMkLst>
            <pc:docMk/>
            <pc:sldMk cId="306970655" sldId="305"/>
            <ac:spMk id="5" creationId="{FFDA34DE-3687-BD15-1DA6-58D322A02767}"/>
          </ac:spMkLst>
        </pc:spChg>
        <pc:picChg chg="mod">
          <ac:chgData name="," userId="345501b7-d664-4500-bd15-e1c8932b60a0" providerId="ADAL" clId="{1C71EDBF-62E5-4385-85A5-C1463CCC6B28}" dt="2023-12-11T13:18:39.807" v="500" actId="1076"/>
          <ac:picMkLst>
            <pc:docMk/>
            <pc:sldMk cId="306970655" sldId="305"/>
            <ac:picMk id="7" creationId="{5EF0FF94-1218-1530-EF0A-923EA6EAE466}"/>
          </ac:picMkLst>
        </pc:picChg>
        <pc:picChg chg="mod">
          <ac:chgData name="," userId="345501b7-d664-4500-bd15-e1c8932b60a0" providerId="ADAL" clId="{1C71EDBF-62E5-4385-85A5-C1463CCC6B28}" dt="2023-12-11T13:18:19.015" v="497" actId="1076"/>
          <ac:picMkLst>
            <pc:docMk/>
            <pc:sldMk cId="306970655" sldId="305"/>
            <ac:picMk id="8" creationId="{F72391A6-FDA0-19AF-5ADB-3BBF7419DDAA}"/>
          </ac:picMkLst>
        </pc:picChg>
        <pc:picChg chg="mod">
          <ac:chgData name="," userId="345501b7-d664-4500-bd15-e1c8932b60a0" providerId="ADAL" clId="{1C71EDBF-62E5-4385-85A5-C1463CCC6B28}" dt="2023-12-11T13:18:34.911" v="499" actId="1076"/>
          <ac:picMkLst>
            <pc:docMk/>
            <pc:sldMk cId="306970655" sldId="305"/>
            <ac:picMk id="9" creationId="{7954E354-12CA-7F10-ADA9-1AF856502C93}"/>
          </ac:picMkLst>
        </pc:picChg>
        <pc:picChg chg="mod">
          <ac:chgData name="," userId="345501b7-d664-4500-bd15-e1c8932b60a0" providerId="ADAL" clId="{1C71EDBF-62E5-4385-85A5-C1463CCC6B28}" dt="2023-12-11T13:18:46.639" v="501" actId="1076"/>
          <ac:picMkLst>
            <pc:docMk/>
            <pc:sldMk cId="306970655" sldId="305"/>
            <ac:picMk id="10" creationId="{E102236B-7F91-1C11-F28C-CA701CCD2B6F}"/>
          </ac:picMkLst>
        </pc:picChg>
      </pc:sldChg>
      <pc:sldChg chg="modSp mod ord modNotesTx">
        <pc:chgData name="," userId="345501b7-d664-4500-bd15-e1c8932b60a0" providerId="ADAL" clId="{1C71EDBF-62E5-4385-85A5-C1463CCC6B28}" dt="2023-12-11T14:18:16.250" v="1174" actId="1076"/>
        <pc:sldMkLst>
          <pc:docMk/>
          <pc:sldMk cId="2121327733" sldId="306"/>
        </pc:sldMkLst>
        <pc:spChg chg="mod">
          <ac:chgData name="," userId="345501b7-d664-4500-bd15-e1c8932b60a0" providerId="ADAL" clId="{1C71EDBF-62E5-4385-85A5-C1463CCC6B28}" dt="2023-12-11T14:18:16.250" v="1174" actId="1076"/>
          <ac:spMkLst>
            <pc:docMk/>
            <pc:sldMk cId="2121327733" sldId="306"/>
            <ac:spMk id="6" creationId="{EBFF648E-21A4-0BA3-F7E1-A633E29E8A84}"/>
          </ac:spMkLst>
        </pc:spChg>
        <pc:spChg chg="mod">
          <ac:chgData name="," userId="345501b7-d664-4500-bd15-e1c8932b60a0" providerId="ADAL" clId="{1C71EDBF-62E5-4385-85A5-C1463CCC6B28}" dt="2023-12-11T13:55:50.630" v="946" actId="20577"/>
          <ac:spMkLst>
            <pc:docMk/>
            <pc:sldMk cId="2121327733" sldId="306"/>
            <ac:spMk id="13" creationId="{AF8CA96E-F1DA-33F3-3A34-332F49357447}"/>
          </ac:spMkLst>
        </pc:spChg>
      </pc:sldChg>
      <pc:sldChg chg="add del">
        <pc:chgData name="," userId="345501b7-d664-4500-bd15-e1c8932b60a0" providerId="ADAL" clId="{1C71EDBF-62E5-4385-85A5-C1463CCC6B28}" dt="2023-12-11T12:34:28.291" v="1"/>
        <pc:sldMkLst>
          <pc:docMk/>
          <pc:sldMk cId="2322841812" sldId="307"/>
        </pc:sldMkLst>
      </pc:sldChg>
      <pc:sldChg chg="addSp delSp modSp add mod ord modNotesTx">
        <pc:chgData name="," userId="345501b7-d664-4500-bd15-e1c8932b60a0" providerId="ADAL" clId="{1C71EDBF-62E5-4385-85A5-C1463CCC6B28}" dt="2023-12-11T14:26:57.345" v="1190"/>
        <pc:sldMkLst>
          <pc:docMk/>
          <pc:sldMk cId="2486684877" sldId="307"/>
        </pc:sldMkLst>
        <pc:spChg chg="mod">
          <ac:chgData name="," userId="345501b7-d664-4500-bd15-e1c8932b60a0" providerId="ADAL" clId="{1C71EDBF-62E5-4385-85A5-C1463CCC6B28}" dt="2023-12-11T12:44:33.448" v="72" actId="20577"/>
          <ac:spMkLst>
            <pc:docMk/>
            <pc:sldMk cId="2486684877" sldId="307"/>
            <ac:spMk id="5" creationId="{FFDA34DE-3687-BD15-1DA6-58D322A02767}"/>
          </ac:spMkLst>
        </pc:spChg>
        <pc:spChg chg="mod">
          <ac:chgData name="," userId="345501b7-d664-4500-bd15-e1c8932b60a0" providerId="ADAL" clId="{1C71EDBF-62E5-4385-85A5-C1463CCC6B28}" dt="2023-12-11T12:44:05.710" v="61"/>
          <ac:spMkLst>
            <pc:docMk/>
            <pc:sldMk cId="2486684877" sldId="307"/>
            <ac:spMk id="6" creationId="{EBFF648E-21A4-0BA3-F7E1-A633E29E8A84}"/>
          </ac:spMkLst>
        </pc:spChg>
        <pc:spChg chg="add del mod">
          <ac:chgData name="," userId="345501b7-d664-4500-bd15-e1c8932b60a0" providerId="ADAL" clId="{1C71EDBF-62E5-4385-85A5-C1463CCC6B28}" dt="2023-12-11T14:26:21.242" v="1187"/>
          <ac:spMkLst>
            <pc:docMk/>
            <pc:sldMk cId="2486684877" sldId="307"/>
            <ac:spMk id="12" creationId="{78D49C21-7E9D-D356-264D-A828B97679F6}"/>
          </ac:spMkLst>
        </pc:spChg>
        <pc:picChg chg="del">
          <ac:chgData name="," userId="345501b7-d664-4500-bd15-e1c8932b60a0" providerId="ADAL" clId="{1C71EDBF-62E5-4385-85A5-C1463CCC6B28}" dt="2023-12-11T12:44:28.144" v="65" actId="478"/>
          <ac:picMkLst>
            <pc:docMk/>
            <pc:sldMk cId="2486684877" sldId="307"/>
            <ac:picMk id="7" creationId="{5EF0FF94-1218-1530-EF0A-923EA6EAE466}"/>
          </ac:picMkLst>
        </pc:picChg>
        <pc:picChg chg="del">
          <ac:chgData name="," userId="345501b7-d664-4500-bd15-e1c8932b60a0" providerId="ADAL" clId="{1C71EDBF-62E5-4385-85A5-C1463CCC6B28}" dt="2023-12-11T12:44:27.555" v="64" actId="478"/>
          <ac:picMkLst>
            <pc:docMk/>
            <pc:sldMk cId="2486684877" sldId="307"/>
            <ac:picMk id="8" creationId="{F72391A6-FDA0-19AF-5ADB-3BBF7419DDAA}"/>
          </ac:picMkLst>
        </pc:picChg>
        <pc:picChg chg="del">
          <ac:chgData name="," userId="345501b7-d664-4500-bd15-e1c8932b60a0" providerId="ADAL" clId="{1C71EDBF-62E5-4385-85A5-C1463CCC6B28}" dt="2023-12-11T12:44:28.569" v="66" actId="478"/>
          <ac:picMkLst>
            <pc:docMk/>
            <pc:sldMk cId="2486684877" sldId="307"/>
            <ac:picMk id="9" creationId="{7954E354-12CA-7F10-ADA9-1AF856502C93}"/>
          </ac:picMkLst>
        </pc:picChg>
        <pc:picChg chg="del">
          <ac:chgData name="," userId="345501b7-d664-4500-bd15-e1c8932b60a0" providerId="ADAL" clId="{1C71EDBF-62E5-4385-85A5-C1463CCC6B28}" dt="2023-12-11T12:44:26.913" v="63" actId="478"/>
          <ac:picMkLst>
            <pc:docMk/>
            <pc:sldMk cId="2486684877" sldId="307"/>
            <ac:picMk id="10" creationId="{E102236B-7F91-1C11-F28C-CA701CCD2B6F}"/>
          </ac:picMkLst>
        </pc:picChg>
        <pc:picChg chg="del">
          <ac:chgData name="," userId="345501b7-d664-4500-bd15-e1c8932b60a0" providerId="ADAL" clId="{1C71EDBF-62E5-4385-85A5-C1463CCC6B28}" dt="2023-12-11T14:26:19.780" v="1186" actId="478"/>
          <ac:picMkLst>
            <pc:docMk/>
            <pc:sldMk cId="2486684877" sldId="307"/>
            <ac:picMk id="11" creationId="{3A0C962C-6A8E-C6D9-E357-D066A3D5F479}"/>
          </ac:picMkLst>
        </pc:picChg>
        <pc:picChg chg="add mod">
          <ac:chgData name="," userId="345501b7-d664-4500-bd15-e1c8932b60a0" providerId="ADAL" clId="{1C71EDBF-62E5-4385-85A5-C1463CCC6B28}" dt="2023-12-11T14:26:21.242" v="1187"/>
          <ac:picMkLst>
            <pc:docMk/>
            <pc:sldMk cId="2486684877" sldId="307"/>
            <ac:picMk id="13" creationId="{D6029933-B584-295A-F871-BD0CDFFE6250}"/>
          </ac:picMkLst>
        </pc:picChg>
      </pc:sldChg>
      <pc:sldChg chg="addSp delSp modSp add mod ord modClrScheme chgLayout modNotesTx">
        <pc:chgData name="," userId="345501b7-d664-4500-bd15-e1c8932b60a0" providerId="ADAL" clId="{1C71EDBF-62E5-4385-85A5-C1463CCC6B28}" dt="2023-12-11T14:25:25.538" v="1185"/>
        <pc:sldMkLst>
          <pc:docMk/>
          <pc:sldMk cId="3498503324" sldId="308"/>
        </pc:sldMkLst>
        <pc:spChg chg="add del">
          <ac:chgData name="," userId="345501b7-d664-4500-bd15-e1c8932b60a0" providerId="ADAL" clId="{1C71EDBF-62E5-4385-85A5-C1463CCC6B28}" dt="2023-12-11T14:25:05.613" v="1184" actId="26606"/>
          <ac:spMkLst>
            <pc:docMk/>
            <pc:sldMk cId="3498503324" sldId="308"/>
            <ac:spMk id="3" creationId="{DB54F054-7209-4308-417C-BCEEE6461368}"/>
          </ac:spMkLst>
        </pc:spChg>
        <pc:spChg chg="add del mod">
          <ac:chgData name="," userId="345501b7-d664-4500-bd15-e1c8932b60a0" providerId="ADAL" clId="{1C71EDBF-62E5-4385-85A5-C1463CCC6B28}" dt="2023-12-11T14:25:05.591" v="1182" actId="26606"/>
          <ac:spMkLst>
            <pc:docMk/>
            <pc:sldMk cId="3498503324" sldId="308"/>
            <ac:spMk id="3" creationId="{E9D13073-35C1-8560-7F68-DC6CA4B1DBBD}"/>
          </ac:spMkLst>
        </pc:spChg>
        <pc:spChg chg="add del">
          <ac:chgData name="," userId="345501b7-d664-4500-bd15-e1c8932b60a0" providerId="ADAL" clId="{1C71EDBF-62E5-4385-85A5-C1463CCC6B28}" dt="2023-12-11T14:25:05.613" v="1184" actId="26606"/>
          <ac:spMkLst>
            <pc:docMk/>
            <pc:sldMk cId="3498503324" sldId="308"/>
            <ac:spMk id="4" creationId="{4B7C65D8-638F-28CF-BFE1-138D759C44C1}"/>
          </ac:spMkLst>
        </pc:spChg>
        <pc:spChg chg="add del mod">
          <ac:chgData name="," userId="345501b7-d664-4500-bd15-e1c8932b60a0" providerId="ADAL" clId="{1C71EDBF-62E5-4385-85A5-C1463CCC6B28}" dt="2023-12-11T14:25:05.591" v="1182" actId="26606"/>
          <ac:spMkLst>
            <pc:docMk/>
            <pc:sldMk cId="3498503324" sldId="308"/>
            <ac:spMk id="4" creationId="{68A5F88E-6CED-8081-68AF-FCF2A42FBAB2}"/>
          </ac:spMkLst>
        </pc:spChg>
        <pc:spChg chg="add del mod">
          <ac:chgData name="," userId="345501b7-d664-4500-bd15-e1c8932b60a0" providerId="ADAL" clId="{1C71EDBF-62E5-4385-85A5-C1463CCC6B28}" dt="2023-12-11T14:25:05.591" v="1182" actId="26606"/>
          <ac:spMkLst>
            <pc:docMk/>
            <pc:sldMk cId="3498503324" sldId="308"/>
            <ac:spMk id="5" creationId="{23537189-5C7C-9AB6-0AB5-CB06F169C48B}"/>
          </ac:spMkLst>
        </pc:spChg>
        <pc:spChg chg="add del">
          <ac:chgData name="," userId="345501b7-d664-4500-bd15-e1c8932b60a0" providerId="ADAL" clId="{1C71EDBF-62E5-4385-85A5-C1463CCC6B28}" dt="2023-12-11T14:25:05.613" v="1184" actId="26606"/>
          <ac:spMkLst>
            <pc:docMk/>
            <pc:sldMk cId="3498503324" sldId="308"/>
            <ac:spMk id="5" creationId="{F2C11C23-4EF1-1504-5AF8-AD109D8709E2}"/>
          </ac:spMkLst>
        </pc:spChg>
        <pc:spChg chg="add del mod">
          <ac:chgData name="," userId="345501b7-d664-4500-bd15-e1c8932b60a0" providerId="ADAL" clId="{1C71EDBF-62E5-4385-85A5-C1463CCC6B28}" dt="2023-12-11T14:25:05.591" v="1182" actId="26606"/>
          <ac:spMkLst>
            <pc:docMk/>
            <pc:sldMk cId="3498503324" sldId="308"/>
            <ac:spMk id="6" creationId="{7AF6CFDC-AD3C-F8C2-2652-E7417974421B}"/>
          </ac:spMkLst>
        </pc:spChg>
        <pc:spChg chg="add del">
          <ac:chgData name="," userId="345501b7-d664-4500-bd15-e1c8932b60a0" providerId="ADAL" clId="{1C71EDBF-62E5-4385-85A5-C1463CCC6B28}" dt="2023-12-11T14:25:05.613" v="1184" actId="26606"/>
          <ac:spMkLst>
            <pc:docMk/>
            <pc:sldMk cId="3498503324" sldId="308"/>
            <ac:spMk id="6" creationId="{BD8988EF-61A0-1F5B-BB55-7A40161C85C9}"/>
          </ac:spMkLst>
        </pc:spChg>
        <pc:spChg chg="add del mod">
          <ac:chgData name="," userId="345501b7-d664-4500-bd15-e1c8932b60a0" providerId="ADAL" clId="{1C71EDBF-62E5-4385-85A5-C1463CCC6B28}" dt="2023-12-11T14:24:15.722" v="1176"/>
          <ac:spMkLst>
            <pc:docMk/>
            <pc:sldMk cId="3498503324" sldId="308"/>
            <ac:spMk id="12" creationId="{620DB889-7711-FE65-8ACE-40799D17E57A}"/>
          </ac:spMkLst>
        </pc:spChg>
        <pc:spChg chg="add del mod replId">
          <ac:chgData name="," userId="345501b7-d664-4500-bd15-e1c8932b60a0" providerId="ADAL" clId="{1C71EDBF-62E5-4385-85A5-C1463CCC6B28}" dt="2023-12-11T14:25:05.613" v="1184" actId="26606"/>
          <ac:spMkLst>
            <pc:docMk/>
            <pc:sldMk cId="3498503324" sldId="308"/>
            <ac:spMk id="2052" creationId="{E01EAA65-BBBD-1E94-245B-8F0546B30D39}"/>
          </ac:spMkLst>
        </pc:spChg>
        <pc:spChg chg="add del mod replId">
          <ac:chgData name="," userId="345501b7-d664-4500-bd15-e1c8932b60a0" providerId="ADAL" clId="{1C71EDBF-62E5-4385-85A5-C1463CCC6B28}" dt="2023-12-11T14:25:05.613" v="1184" actId="26606"/>
          <ac:spMkLst>
            <pc:docMk/>
            <pc:sldMk cId="3498503324" sldId="308"/>
            <ac:spMk id="2053" creationId="{3CA85D70-2C5E-D283-AB3B-2962E8183743}"/>
          </ac:spMkLst>
        </pc:spChg>
        <pc:spChg chg="add del mod replId">
          <ac:chgData name="," userId="345501b7-d664-4500-bd15-e1c8932b60a0" providerId="ADAL" clId="{1C71EDBF-62E5-4385-85A5-C1463CCC6B28}" dt="2023-12-11T14:25:05.613" v="1184" actId="26606"/>
          <ac:spMkLst>
            <pc:docMk/>
            <pc:sldMk cId="3498503324" sldId="308"/>
            <ac:spMk id="2054" creationId="{FFDA34DE-3687-BD15-1DA6-58D322A02767}"/>
          </ac:spMkLst>
        </pc:spChg>
        <pc:spChg chg="add del mod replId">
          <ac:chgData name="," userId="345501b7-d664-4500-bd15-e1c8932b60a0" providerId="ADAL" clId="{1C71EDBF-62E5-4385-85A5-C1463CCC6B28}" dt="2023-12-11T14:25:05.613" v="1184" actId="26606"/>
          <ac:spMkLst>
            <pc:docMk/>
            <pc:sldMk cId="3498503324" sldId="308"/>
            <ac:spMk id="2055" creationId="{EBFF648E-21A4-0BA3-F7E1-A633E29E8A84}"/>
          </ac:spMkLst>
        </pc:spChg>
        <pc:picChg chg="del">
          <ac:chgData name="," userId="345501b7-d664-4500-bd15-e1c8932b60a0" providerId="ADAL" clId="{1C71EDBF-62E5-4385-85A5-C1463CCC6B28}" dt="2023-12-11T12:43:35.824" v="51" actId="478"/>
          <ac:picMkLst>
            <pc:docMk/>
            <pc:sldMk cId="3498503324" sldId="308"/>
            <ac:picMk id="7" creationId="{5EF0FF94-1218-1530-EF0A-923EA6EAE466}"/>
          </ac:picMkLst>
        </pc:picChg>
        <pc:picChg chg="del">
          <ac:chgData name="," userId="345501b7-d664-4500-bd15-e1c8932b60a0" providerId="ADAL" clId="{1C71EDBF-62E5-4385-85A5-C1463CCC6B28}" dt="2023-12-11T12:43:35.824" v="51" actId="478"/>
          <ac:picMkLst>
            <pc:docMk/>
            <pc:sldMk cId="3498503324" sldId="308"/>
            <ac:picMk id="8" creationId="{F72391A6-FDA0-19AF-5ADB-3BBF7419DDAA}"/>
          </ac:picMkLst>
        </pc:picChg>
        <pc:picChg chg="del">
          <ac:chgData name="," userId="345501b7-d664-4500-bd15-e1c8932b60a0" providerId="ADAL" clId="{1C71EDBF-62E5-4385-85A5-C1463CCC6B28}" dt="2023-12-11T12:43:35.824" v="51" actId="478"/>
          <ac:picMkLst>
            <pc:docMk/>
            <pc:sldMk cId="3498503324" sldId="308"/>
            <ac:picMk id="9" creationId="{7954E354-12CA-7F10-ADA9-1AF856502C93}"/>
          </ac:picMkLst>
        </pc:picChg>
        <pc:picChg chg="del">
          <ac:chgData name="," userId="345501b7-d664-4500-bd15-e1c8932b60a0" providerId="ADAL" clId="{1C71EDBF-62E5-4385-85A5-C1463CCC6B28}" dt="2023-12-11T12:43:35.824" v="51" actId="478"/>
          <ac:picMkLst>
            <pc:docMk/>
            <pc:sldMk cId="3498503324" sldId="308"/>
            <ac:picMk id="10" creationId="{E102236B-7F91-1C11-F28C-CA701CCD2B6F}"/>
          </ac:picMkLst>
        </pc:picChg>
        <pc:picChg chg="del">
          <ac:chgData name="," userId="345501b7-d664-4500-bd15-e1c8932b60a0" providerId="ADAL" clId="{1C71EDBF-62E5-4385-85A5-C1463CCC6B28}" dt="2023-12-11T14:24:07.764" v="1175" actId="478"/>
          <ac:picMkLst>
            <pc:docMk/>
            <pc:sldMk cId="3498503324" sldId="308"/>
            <ac:picMk id="11" creationId="{3A0C962C-6A8E-C6D9-E357-D066A3D5F479}"/>
          </ac:picMkLst>
        </pc:picChg>
        <pc:picChg chg="add del">
          <ac:chgData name="," userId="345501b7-d664-4500-bd15-e1c8932b60a0" providerId="ADAL" clId="{1C71EDBF-62E5-4385-85A5-C1463CCC6B28}" dt="2023-12-11T14:25:05.613" v="1184" actId="26606"/>
          <ac:picMkLst>
            <pc:docMk/>
            <pc:sldMk cId="3498503324" sldId="308"/>
            <ac:picMk id="2050" creationId="{190B503E-3276-31BC-29A8-4C7B9166BF42}"/>
          </ac:picMkLst>
        </pc:picChg>
        <pc:picChg chg="add del mod">
          <ac:chgData name="," userId="345501b7-d664-4500-bd15-e1c8932b60a0" providerId="ADAL" clId="{1C71EDBF-62E5-4385-85A5-C1463CCC6B28}" dt="2023-12-11T14:25:05.591" v="1182" actId="26606"/>
          <ac:picMkLst>
            <pc:docMk/>
            <pc:sldMk cId="3498503324" sldId="308"/>
            <ac:picMk id="2050" creationId="{8A4F13AA-2AAB-6341-081A-97FA28FD0D06}"/>
          </ac:picMkLst>
        </pc:picChg>
        <pc:picChg chg="add del mod replId">
          <ac:chgData name="," userId="345501b7-d664-4500-bd15-e1c8932b60a0" providerId="ADAL" clId="{1C71EDBF-62E5-4385-85A5-C1463CCC6B28}" dt="2023-12-11T14:25:05.613" v="1184" actId="26606"/>
          <ac:picMkLst>
            <pc:docMk/>
            <pc:sldMk cId="3498503324" sldId="308"/>
            <ac:picMk id="2056" creationId="{18A656D4-910A-DF12-5A79-7505956D2AFE}"/>
          </ac:picMkLst>
        </pc:picChg>
      </pc:sldChg>
      <pc:sldChg chg="addSp delSp modSp add mod ord modClrScheme chgLayout modNotesTx">
        <pc:chgData name="," userId="345501b7-d664-4500-bd15-e1c8932b60a0" providerId="ADAL" clId="{1C71EDBF-62E5-4385-85A5-C1463CCC6B28}" dt="2023-12-11T14:28:18.216" v="1200" actId="26606"/>
        <pc:sldMkLst>
          <pc:docMk/>
          <pc:sldMk cId="389412037" sldId="309"/>
        </pc:sldMkLst>
        <pc:spChg chg="add del mod">
          <ac:chgData name="," userId="345501b7-d664-4500-bd15-e1c8932b60a0" providerId="ADAL" clId="{1C71EDBF-62E5-4385-85A5-C1463CCC6B28}" dt="2023-12-11T14:28:18.190" v="1198" actId="26606"/>
          <ac:spMkLst>
            <pc:docMk/>
            <pc:sldMk cId="389412037" sldId="309"/>
            <ac:spMk id="3" creationId="{889FEBA1-4C0F-AAF7-AA45-88862C61E960}"/>
          </ac:spMkLst>
        </pc:spChg>
        <pc:spChg chg="add">
          <ac:chgData name="," userId="345501b7-d664-4500-bd15-e1c8932b60a0" providerId="ADAL" clId="{1C71EDBF-62E5-4385-85A5-C1463CCC6B28}" dt="2023-12-11T14:28:18.216" v="1200" actId="26606"/>
          <ac:spMkLst>
            <pc:docMk/>
            <pc:sldMk cId="389412037" sldId="309"/>
            <ac:spMk id="3" creationId="{E34A587C-8308-1787-D4FC-BE48392145A6}"/>
          </ac:spMkLst>
        </pc:spChg>
        <pc:spChg chg="add del mod">
          <ac:chgData name="," userId="345501b7-d664-4500-bd15-e1c8932b60a0" providerId="ADAL" clId="{1C71EDBF-62E5-4385-85A5-C1463CCC6B28}" dt="2023-12-11T14:28:18.190" v="1198" actId="26606"/>
          <ac:spMkLst>
            <pc:docMk/>
            <pc:sldMk cId="389412037" sldId="309"/>
            <ac:spMk id="4" creationId="{A4D31ABA-3AF1-6520-B6D5-9ED0E4A7CBDC}"/>
          </ac:spMkLst>
        </pc:spChg>
        <pc:spChg chg="add">
          <ac:chgData name="," userId="345501b7-d664-4500-bd15-e1c8932b60a0" providerId="ADAL" clId="{1C71EDBF-62E5-4385-85A5-C1463CCC6B28}" dt="2023-12-11T14:28:18.216" v="1200" actId="26606"/>
          <ac:spMkLst>
            <pc:docMk/>
            <pc:sldMk cId="389412037" sldId="309"/>
            <ac:spMk id="4" creationId="{C55A2C6D-A67F-DAA1-D23F-D80A4BA505B7}"/>
          </ac:spMkLst>
        </pc:spChg>
        <pc:spChg chg="add">
          <ac:chgData name="," userId="345501b7-d664-4500-bd15-e1c8932b60a0" providerId="ADAL" clId="{1C71EDBF-62E5-4385-85A5-C1463CCC6B28}" dt="2023-12-11T14:28:18.216" v="1200" actId="26606"/>
          <ac:spMkLst>
            <pc:docMk/>
            <pc:sldMk cId="389412037" sldId="309"/>
            <ac:spMk id="5" creationId="{C862F2FF-1F10-4BB0-3852-4DAD63881E5E}"/>
          </ac:spMkLst>
        </pc:spChg>
        <pc:spChg chg="add del mod">
          <ac:chgData name="," userId="345501b7-d664-4500-bd15-e1c8932b60a0" providerId="ADAL" clId="{1C71EDBF-62E5-4385-85A5-C1463CCC6B28}" dt="2023-12-11T14:28:18.190" v="1198" actId="26606"/>
          <ac:spMkLst>
            <pc:docMk/>
            <pc:sldMk cId="389412037" sldId="309"/>
            <ac:spMk id="5" creationId="{EF8FE423-34B6-683E-9771-078DBA96F28D}"/>
          </ac:spMkLst>
        </pc:spChg>
        <pc:spChg chg="add del mod">
          <ac:chgData name="," userId="345501b7-d664-4500-bd15-e1c8932b60a0" providerId="ADAL" clId="{1C71EDBF-62E5-4385-85A5-C1463CCC6B28}" dt="2023-12-11T14:28:18.190" v="1198" actId="26606"/>
          <ac:spMkLst>
            <pc:docMk/>
            <pc:sldMk cId="389412037" sldId="309"/>
            <ac:spMk id="6" creationId="{29F3E218-873E-EFE4-0A37-615F7D3950E1}"/>
          </ac:spMkLst>
        </pc:spChg>
        <pc:spChg chg="add">
          <ac:chgData name="," userId="345501b7-d664-4500-bd15-e1c8932b60a0" providerId="ADAL" clId="{1C71EDBF-62E5-4385-85A5-C1463CCC6B28}" dt="2023-12-11T14:28:18.216" v="1200" actId="26606"/>
          <ac:spMkLst>
            <pc:docMk/>
            <pc:sldMk cId="389412037" sldId="309"/>
            <ac:spMk id="6" creationId="{40D1613B-ABDA-69A4-4F1C-5FD2CA2637E8}"/>
          </ac:spMkLst>
        </pc:spChg>
        <pc:spChg chg="add del mod">
          <ac:chgData name="," userId="345501b7-d664-4500-bd15-e1c8932b60a0" providerId="ADAL" clId="{1C71EDBF-62E5-4385-85A5-C1463CCC6B28}" dt="2023-12-11T14:28:03.690" v="1195"/>
          <ac:spMkLst>
            <pc:docMk/>
            <pc:sldMk cId="389412037" sldId="309"/>
            <ac:spMk id="12" creationId="{1AD97E77-45DD-A962-53EF-C0A690B70612}"/>
          </ac:spMkLst>
        </pc:spChg>
        <pc:spChg chg="add del">
          <ac:chgData name="," userId="345501b7-d664-4500-bd15-e1c8932b60a0" providerId="ADAL" clId="{1C71EDBF-62E5-4385-85A5-C1463CCC6B28}" dt="2023-12-11T14:27:50.274" v="1193" actId="22"/>
          <ac:spMkLst>
            <pc:docMk/>
            <pc:sldMk cId="389412037" sldId="309"/>
            <ac:spMk id="14" creationId="{E1BC12D5-0B3F-5336-D578-281DFD98EB65}"/>
          </ac:spMkLst>
        </pc:spChg>
        <pc:spChg chg="add del mod replId">
          <ac:chgData name="," userId="345501b7-d664-4500-bd15-e1c8932b60a0" providerId="ADAL" clId="{1C71EDBF-62E5-4385-85A5-C1463CCC6B28}" dt="2023-12-11T14:28:18.216" v="1200" actId="26606"/>
          <ac:spMkLst>
            <pc:docMk/>
            <pc:sldMk cId="389412037" sldId="309"/>
            <ac:spMk id="3076" creationId="{E01EAA65-BBBD-1E94-245B-8F0546B30D39}"/>
          </ac:spMkLst>
        </pc:spChg>
        <pc:spChg chg="add del mod replId">
          <ac:chgData name="," userId="345501b7-d664-4500-bd15-e1c8932b60a0" providerId="ADAL" clId="{1C71EDBF-62E5-4385-85A5-C1463CCC6B28}" dt="2023-12-11T14:28:18.216" v="1200" actId="26606"/>
          <ac:spMkLst>
            <pc:docMk/>
            <pc:sldMk cId="389412037" sldId="309"/>
            <ac:spMk id="3077" creationId="{3CA85D70-2C5E-D283-AB3B-2962E8183743}"/>
          </ac:spMkLst>
        </pc:spChg>
        <pc:spChg chg="add del mod replId">
          <ac:chgData name="," userId="345501b7-d664-4500-bd15-e1c8932b60a0" providerId="ADAL" clId="{1C71EDBF-62E5-4385-85A5-C1463CCC6B28}" dt="2023-12-11T14:28:18.216" v="1200" actId="26606"/>
          <ac:spMkLst>
            <pc:docMk/>
            <pc:sldMk cId="389412037" sldId="309"/>
            <ac:spMk id="3078" creationId="{FFDA34DE-3687-BD15-1DA6-58D322A02767}"/>
          </ac:spMkLst>
        </pc:spChg>
        <pc:spChg chg="add del mod replId">
          <ac:chgData name="," userId="345501b7-d664-4500-bd15-e1c8932b60a0" providerId="ADAL" clId="{1C71EDBF-62E5-4385-85A5-C1463CCC6B28}" dt="2023-12-11T14:28:18.216" v="1200" actId="26606"/>
          <ac:spMkLst>
            <pc:docMk/>
            <pc:sldMk cId="389412037" sldId="309"/>
            <ac:spMk id="3079" creationId="{EBFF648E-21A4-0BA3-F7E1-A633E29E8A84}"/>
          </ac:spMkLst>
        </pc:spChg>
        <pc:picChg chg="del">
          <ac:chgData name="," userId="345501b7-d664-4500-bd15-e1c8932b60a0" providerId="ADAL" clId="{1C71EDBF-62E5-4385-85A5-C1463CCC6B28}" dt="2023-12-11T12:44:42.392" v="79" actId="478"/>
          <ac:picMkLst>
            <pc:docMk/>
            <pc:sldMk cId="389412037" sldId="309"/>
            <ac:picMk id="7" creationId="{5EF0FF94-1218-1530-EF0A-923EA6EAE466}"/>
          </ac:picMkLst>
        </pc:picChg>
        <pc:picChg chg="del">
          <ac:chgData name="," userId="345501b7-d664-4500-bd15-e1c8932b60a0" providerId="ADAL" clId="{1C71EDBF-62E5-4385-85A5-C1463CCC6B28}" dt="2023-12-11T12:44:41.503" v="78" actId="478"/>
          <ac:picMkLst>
            <pc:docMk/>
            <pc:sldMk cId="389412037" sldId="309"/>
            <ac:picMk id="8" creationId="{F72391A6-FDA0-19AF-5ADB-3BBF7419DDAA}"/>
          </ac:picMkLst>
        </pc:picChg>
        <pc:picChg chg="del">
          <ac:chgData name="," userId="345501b7-d664-4500-bd15-e1c8932b60a0" providerId="ADAL" clId="{1C71EDBF-62E5-4385-85A5-C1463CCC6B28}" dt="2023-12-11T12:44:43.055" v="80" actId="478"/>
          <ac:picMkLst>
            <pc:docMk/>
            <pc:sldMk cId="389412037" sldId="309"/>
            <ac:picMk id="9" creationId="{7954E354-12CA-7F10-ADA9-1AF856502C93}"/>
          </ac:picMkLst>
        </pc:picChg>
        <pc:picChg chg="del">
          <ac:chgData name="," userId="345501b7-d664-4500-bd15-e1c8932b60a0" providerId="ADAL" clId="{1C71EDBF-62E5-4385-85A5-C1463CCC6B28}" dt="2023-12-11T12:44:40.793" v="77" actId="478"/>
          <ac:picMkLst>
            <pc:docMk/>
            <pc:sldMk cId="389412037" sldId="309"/>
            <ac:picMk id="10" creationId="{E102236B-7F91-1C11-F28C-CA701CCD2B6F}"/>
          </ac:picMkLst>
        </pc:picChg>
        <pc:picChg chg="del">
          <ac:chgData name="," userId="345501b7-d664-4500-bd15-e1c8932b60a0" providerId="ADAL" clId="{1C71EDBF-62E5-4385-85A5-C1463CCC6B28}" dt="2023-12-11T14:27:47.519" v="1191" actId="478"/>
          <ac:picMkLst>
            <pc:docMk/>
            <pc:sldMk cId="389412037" sldId="309"/>
            <ac:picMk id="11" creationId="{3A0C962C-6A8E-C6D9-E357-D066A3D5F479}"/>
          </ac:picMkLst>
        </pc:picChg>
        <pc:picChg chg="add">
          <ac:chgData name="," userId="345501b7-d664-4500-bd15-e1c8932b60a0" providerId="ADAL" clId="{1C71EDBF-62E5-4385-85A5-C1463CCC6B28}" dt="2023-12-11T14:28:18.216" v="1200" actId="26606"/>
          <ac:picMkLst>
            <pc:docMk/>
            <pc:sldMk cId="389412037" sldId="309"/>
            <ac:picMk id="3074" creationId="{5F703990-7CBE-0956-CF52-5E8BCFBCB308}"/>
          </ac:picMkLst>
        </pc:picChg>
        <pc:picChg chg="add del mod">
          <ac:chgData name="," userId="345501b7-d664-4500-bd15-e1c8932b60a0" providerId="ADAL" clId="{1C71EDBF-62E5-4385-85A5-C1463CCC6B28}" dt="2023-12-11T14:28:18.190" v="1198" actId="26606"/>
          <ac:picMkLst>
            <pc:docMk/>
            <pc:sldMk cId="389412037" sldId="309"/>
            <ac:picMk id="3074" creationId="{6DA394D3-A3F0-B6B6-47E1-5EAD68043122}"/>
          </ac:picMkLst>
        </pc:picChg>
        <pc:picChg chg="add del mod replId">
          <ac:chgData name="," userId="345501b7-d664-4500-bd15-e1c8932b60a0" providerId="ADAL" clId="{1C71EDBF-62E5-4385-85A5-C1463CCC6B28}" dt="2023-12-11T14:28:18.216" v="1200" actId="26606"/>
          <ac:picMkLst>
            <pc:docMk/>
            <pc:sldMk cId="389412037" sldId="309"/>
            <ac:picMk id="3080" creationId="{09EBCCF3-3184-C5FC-A93A-4D1C9DB96279}"/>
          </ac:picMkLst>
        </pc:picChg>
      </pc:sldChg>
      <pc:sldChg chg="modSp add mod ord">
        <pc:chgData name="," userId="345501b7-d664-4500-bd15-e1c8932b60a0" providerId="ADAL" clId="{1C71EDBF-62E5-4385-85A5-C1463CCC6B28}" dt="2023-12-11T13:13:42.838" v="455" actId="14100"/>
        <pc:sldMkLst>
          <pc:docMk/>
          <pc:sldMk cId="2318021202" sldId="310"/>
        </pc:sldMkLst>
        <pc:spChg chg="mod">
          <ac:chgData name="," userId="345501b7-d664-4500-bd15-e1c8932b60a0" providerId="ADAL" clId="{1C71EDBF-62E5-4385-85A5-C1463CCC6B28}" dt="2023-12-11T12:49:54.305" v="168" actId="404"/>
          <ac:spMkLst>
            <pc:docMk/>
            <pc:sldMk cId="2318021202" sldId="310"/>
            <ac:spMk id="2" creationId="{E8ABC5BF-714F-7041-82A1-6C5E0D9F61C4}"/>
          </ac:spMkLst>
        </pc:spChg>
        <pc:spChg chg="mod">
          <ac:chgData name="," userId="345501b7-d664-4500-bd15-e1c8932b60a0" providerId="ADAL" clId="{1C71EDBF-62E5-4385-85A5-C1463CCC6B28}" dt="2023-12-11T13:13:42.838" v="455" actId="14100"/>
          <ac:spMkLst>
            <pc:docMk/>
            <pc:sldMk cId="2318021202" sldId="310"/>
            <ac:spMk id="5" creationId="{1428C372-81AE-B04E-A372-46D3787C77A5}"/>
          </ac:spMkLst>
        </pc:spChg>
      </pc:sldChg>
      <pc:sldChg chg="addSp delSp modSp add mod">
        <pc:chgData name="," userId="345501b7-d664-4500-bd15-e1c8932b60a0" providerId="ADAL" clId="{1C71EDBF-62E5-4385-85A5-C1463CCC6B28}" dt="2023-12-11T13:04:40.120" v="311" actId="1076"/>
        <pc:sldMkLst>
          <pc:docMk/>
          <pc:sldMk cId="2161387000" sldId="311"/>
        </pc:sldMkLst>
        <pc:spChg chg="mod">
          <ac:chgData name="," userId="345501b7-d664-4500-bd15-e1c8932b60a0" providerId="ADAL" clId="{1C71EDBF-62E5-4385-85A5-C1463CCC6B28}" dt="2023-12-11T13:02:43.613" v="281" actId="2710"/>
          <ac:spMkLst>
            <pc:docMk/>
            <pc:sldMk cId="2161387000" sldId="311"/>
            <ac:spMk id="2" creationId="{B66B321F-C017-9344-8983-7DEB49CFDBB5}"/>
          </ac:spMkLst>
        </pc:spChg>
        <pc:spChg chg="add del mod">
          <ac:chgData name="," userId="345501b7-d664-4500-bd15-e1c8932b60a0" providerId="ADAL" clId="{1C71EDBF-62E5-4385-85A5-C1463CCC6B28}" dt="2023-12-11T12:58:19.617" v="261" actId="478"/>
          <ac:spMkLst>
            <pc:docMk/>
            <pc:sldMk cId="2161387000" sldId="311"/>
            <ac:spMk id="6" creationId="{8FD4E635-254F-7D09-7555-83DF9346C3D0}"/>
          </ac:spMkLst>
        </pc:spChg>
        <pc:spChg chg="add mod">
          <ac:chgData name="," userId="345501b7-d664-4500-bd15-e1c8932b60a0" providerId="ADAL" clId="{1C71EDBF-62E5-4385-85A5-C1463CCC6B28}" dt="2023-12-11T13:04:40.120" v="311" actId="1076"/>
          <ac:spMkLst>
            <pc:docMk/>
            <pc:sldMk cId="2161387000" sldId="311"/>
            <ac:spMk id="7" creationId="{D4329665-694E-4CBB-56B1-B7E33A96D41D}"/>
          </ac:spMkLst>
        </pc:spChg>
        <pc:graphicFrameChg chg="del">
          <ac:chgData name="," userId="345501b7-d664-4500-bd15-e1c8932b60a0" providerId="ADAL" clId="{1C71EDBF-62E5-4385-85A5-C1463CCC6B28}" dt="2023-12-11T12:55:25.637" v="229" actId="478"/>
          <ac:graphicFrameMkLst>
            <pc:docMk/>
            <pc:sldMk cId="2161387000" sldId="311"/>
            <ac:graphicFrameMk id="9" creationId="{8A776A73-E5F5-DB4E-819C-C3E649D7E02C}"/>
          </ac:graphicFrameMkLst>
        </pc:graphicFrameChg>
      </pc:sldChg>
      <pc:sldChg chg="addSp delSp modSp add mod">
        <pc:chgData name="," userId="345501b7-d664-4500-bd15-e1c8932b60a0" providerId="ADAL" clId="{1C71EDBF-62E5-4385-85A5-C1463CCC6B28}" dt="2023-12-11T13:05:26.775" v="312" actId="1076"/>
        <pc:sldMkLst>
          <pc:docMk/>
          <pc:sldMk cId="3487815867" sldId="312"/>
        </pc:sldMkLst>
        <pc:spChg chg="mod">
          <ac:chgData name="," userId="345501b7-d664-4500-bd15-e1c8932b60a0" providerId="ADAL" clId="{1C71EDBF-62E5-4385-85A5-C1463CCC6B28}" dt="2023-12-11T12:52:17.690" v="191" actId="404"/>
          <ac:spMkLst>
            <pc:docMk/>
            <pc:sldMk cId="3487815867" sldId="312"/>
            <ac:spMk id="2" creationId="{B66B321F-C017-9344-8983-7DEB49CFDBB5}"/>
          </ac:spMkLst>
        </pc:spChg>
        <pc:spChg chg="add del mod">
          <ac:chgData name="," userId="345501b7-d664-4500-bd15-e1c8932b60a0" providerId="ADAL" clId="{1C71EDBF-62E5-4385-85A5-C1463CCC6B28}" dt="2023-12-11T12:58:22.985" v="262" actId="478"/>
          <ac:spMkLst>
            <pc:docMk/>
            <pc:sldMk cId="3487815867" sldId="312"/>
            <ac:spMk id="6" creationId="{47FBBEDB-189D-2DEB-7598-96EA5DFC3FA9}"/>
          </ac:spMkLst>
        </pc:spChg>
        <pc:spChg chg="add mod">
          <ac:chgData name="," userId="345501b7-d664-4500-bd15-e1c8932b60a0" providerId="ADAL" clId="{1C71EDBF-62E5-4385-85A5-C1463CCC6B28}" dt="2023-12-11T13:05:26.775" v="312" actId="1076"/>
          <ac:spMkLst>
            <pc:docMk/>
            <pc:sldMk cId="3487815867" sldId="312"/>
            <ac:spMk id="7" creationId="{95B24D7A-7DCE-27CA-CBA7-7BF8BDB05145}"/>
          </ac:spMkLst>
        </pc:spChg>
        <pc:graphicFrameChg chg="del">
          <ac:chgData name="," userId="345501b7-d664-4500-bd15-e1c8932b60a0" providerId="ADAL" clId="{1C71EDBF-62E5-4385-85A5-C1463CCC6B28}" dt="2023-12-11T12:55:29.069" v="230" actId="478"/>
          <ac:graphicFrameMkLst>
            <pc:docMk/>
            <pc:sldMk cId="3487815867" sldId="312"/>
            <ac:graphicFrameMk id="9" creationId="{8A776A73-E5F5-DB4E-819C-C3E649D7E02C}"/>
          </ac:graphicFrameMkLst>
        </pc:graphicFrameChg>
      </pc:sldChg>
      <pc:sldChg chg="addSp delSp modSp add mod replId">
        <pc:chgData name="," userId="345501b7-d664-4500-bd15-e1c8932b60a0" providerId="ADAL" clId="{1C71EDBF-62E5-4385-85A5-C1463CCC6B28}" dt="2023-12-11T13:07:02.712" v="348" actId="14100"/>
        <pc:sldMkLst>
          <pc:docMk/>
          <pc:sldMk cId="3150003844" sldId="313"/>
        </pc:sldMkLst>
        <pc:spChg chg="mod">
          <ac:chgData name="," userId="345501b7-d664-4500-bd15-e1c8932b60a0" providerId="ADAL" clId="{1C71EDBF-62E5-4385-85A5-C1463CCC6B28}" dt="2023-12-11T13:02:51.329" v="282" actId="2710"/>
          <ac:spMkLst>
            <pc:docMk/>
            <pc:sldMk cId="3150003844" sldId="313"/>
            <ac:spMk id="2" creationId="{B66B321F-C017-9344-8983-7DEB49CFDBB5}"/>
          </ac:spMkLst>
        </pc:spChg>
        <pc:spChg chg="add del mod">
          <ac:chgData name="," userId="345501b7-d664-4500-bd15-e1c8932b60a0" providerId="ADAL" clId="{1C71EDBF-62E5-4385-85A5-C1463CCC6B28}" dt="2023-12-11T13:01:20.048" v="263" actId="478"/>
          <ac:spMkLst>
            <pc:docMk/>
            <pc:sldMk cId="3150003844" sldId="313"/>
            <ac:spMk id="6" creationId="{E28461B2-E2FF-7C99-249B-13C1866742B8}"/>
          </ac:spMkLst>
        </pc:spChg>
        <pc:spChg chg="add mod">
          <ac:chgData name="," userId="345501b7-d664-4500-bd15-e1c8932b60a0" providerId="ADAL" clId="{1C71EDBF-62E5-4385-85A5-C1463CCC6B28}" dt="2023-12-11T13:07:02.712" v="348" actId="14100"/>
          <ac:spMkLst>
            <pc:docMk/>
            <pc:sldMk cId="3150003844" sldId="313"/>
            <ac:spMk id="7" creationId="{B716CFD4-70CE-B500-7741-FF5F661CD654}"/>
          </ac:spMkLst>
        </pc:spChg>
        <pc:graphicFrameChg chg="del">
          <ac:chgData name="," userId="345501b7-d664-4500-bd15-e1c8932b60a0" providerId="ADAL" clId="{1C71EDBF-62E5-4385-85A5-C1463CCC6B28}" dt="2023-12-11T12:55:31.828" v="231" actId="478"/>
          <ac:graphicFrameMkLst>
            <pc:docMk/>
            <pc:sldMk cId="3150003844" sldId="313"/>
            <ac:graphicFrameMk id="9" creationId="{8A776A73-E5F5-DB4E-819C-C3E649D7E02C}"/>
          </ac:graphicFrameMkLst>
        </pc:graphicFrameChg>
      </pc:sldChg>
      <pc:sldChg chg="addSp delSp modSp add mod">
        <pc:chgData name="," userId="345501b7-d664-4500-bd15-e1c8932b60a0" providerId="ADAL" clId="{1C71EDBF-62E5-4385-85A5-C1463CCC6B28}" dt="2023-12-11T13:07:45.680" v="362" actId="1076"/>
        <pc:sldMkLst>
          <pc:docMk/>
          <pc:sldMk cId="4281815753" sldId="314"/>
        </pc:sldMkLst>
        <pc:spChg chg="mod">
          <ac:chgData name="," userId="345501b7-d664-4500-bd15-e1c8932b60a0" providerId="ADAL" clId="{1C71EDBF-62E5-4385-85A5-C1463CCC6B28}" dt="2023-12-11T13:02:56.678" v="283" actId="2710"/>
          <ac:spMkLst>
            <pc:docMk/>
            <pc:sldMk cId="4281815753" sldId="314"/>
            <ac:spMk id="2" creationId="{B66B321F-C017-9344-8983-7DEB49CFDBB5}"/>
          </ac:spMkLst>
        </pc:spChg>
        <pc:spChg chg="add del mod">
          <ac:chgData name="," userId="345501b7-d664-4500-bd15-e1c8932b60a0" providerId="ADAL" clId="{1C71EDBF-62E5-4385-85A5-C1463CCC6B28}" dt="2023-12-11T13:01:27.463" v="264" actId="478"/>
          <ac:spMkLst>
            <pc:docMk/>
            <pc:sldMk cId="4281815753" sldId="314"/>
            <ac:spMk id="6" creationId="{60B467E3-05BD-1AB3-8FF2-280EA493D1A9}"/>
          </ac:spMkLst>
        </pc:spChg>
        <pc:spChg chg="add mod">
          <ac:chgData name="," userId="345501b7-d664-4500-bd15-e1c8932b60a0" providerId="ADAL" clId="{1C71EDBF-62E5-4385-85A5-C1463CCC6B28}" dt="2023-12-11T13:07:45.680" v="362" actId="1076"/>
          <ac:spMkLst>
            <pc:docMk/>
            <pc:sldMk cId="4281815753" sldId="314"/>
            <ac:spMk id="7" creationId="{23A257B5-A351-4990-3EDC-34F20AD83DDB}"/>
          </ac:spMkLst>
        </pc:spChg>
        <pc:graphicFrameChg chg="del">
          <ac:chgData name="," userId="345501b7-d664-4500-bd15-e1c8932b60a0" providerId="ADAL" clId="{1C71EDBF-62E5-4385-85A5-C1463CCC6B28}" dt="2023-12-11T12:55:34.636" v="232" actId="478"/>
          <ac:graphicFrameMkLst>
            <pc:docMk/>
            <pc:sldMk cId="4281815753" sldId="314"/>
            <ac:graphicFrameMk id="9" creationId="{8A776A73-E5F5-DB4E-819C-C3E649D7E02C}"/>
          </ac:graphicFrameMkLst>
        </pc:graphicFrameChg>
      </pc:sldChg>
      <pc:sldChg chg="addSp delSp modSp add mod replId">
        <pc:chgData name="," userId="345501b7-d664-4500-bd15-e1c8932b60a0" providerId="ADAL" clId="{1C71EDBF-62E5-4385-85A5-C1463CCC6B28}" dt="2023-12-11T13:08:37.272" v="382" actId="1076"/>
        <pc:sldMkLst>
          <pc:docMk/>
          <pc:sldMk cId="3587117714" sldId="315"/>
        </pc:sldMkLst>
        <pc:spChg chg="mod">
          <ac:chgData name="," userId="345501b7-d664-4500-bd15-e1c8932b60a0" providerId="ADAL" clId="{1C71EDBF-62E5-4385-85A5-C1463CCC6B28}" dt="2023-12-11T13:03:06.526" v="285" actId="2710"/>
          <ac:spMkLst>
            <pc:docMk/>
            <pc:sldMk cId="3587117714" sldId="315"/>
            <ac:spMk id="2" creationId="{B66B321F-C017-9344-8983-7DEB49CFDBB5}"/>
          </ac:spMkLst>
        </pc:spChg>
        <pc:spChg chg="add del mod">
          <ac:chgData name="," userId="345501b7-d664-4500-bd15-e1c8932b60a0" providerId="ADAL" clId="{1C71EDBF-62E5-4385-85A5-C1463CCC6B28}" dt="2023-12-11T13:01:31.183" v="265" actId="478"/>
          <ac:spMkLst>
            <pc:docMk/>
            <pc:sldMk cId="3587117714" sldId="315"/>
            <ac:spMk id="6" creationId="{30263608-AF12-37CC-3A5A-DC1ECF747867}"/>
          </ac:spMkLst>
        </pc:spChg>
        <pc:spChg chg="add mod">
          <ac:chgData name="," userId="345501b7-d664-4500-bd15-e1c8932b60a0" providerId="ADAL" clId="{1C71EDBF-62E5-4385-85A5-C1463CCC6B28}" dt="2023-12-11T13:08:37.272" v="382" actId="1076"/>
          <ac:spMkLst>
            <pc:docMk/>
            <pc:sldMk cId="3587117714" sldId="315"/>
            <ac:spMk id="7" creationId="{A4651753-87BF-A163-83DC-87417D19F279}"/>
          </ac:spMkLst>
        </pc:spChg>
        <pc:graphicFrameChg chg="del">
          <ac:chgData name="," userId="345501b7-d664-4500-bd15-e1c8932b60a0" providerId="ADAL" clId="{1C71EDBF-62E5-4385-85A5-C1463CCC6B28}" dt="2023-12-11T12:55:37.796" v="233" actId="478"/>
          <ac:graphicFrameMkLst>
            <pc:docMk/>
            <pc:sldMk cId="3587117714" sldId="315"/>
            <ac:graphicFrameMk id="9" creationId="{8A776A73-E5F5-DB4E-819C-C3E649D7E02C}"/>
          </ac:graphicFrameMkLst>
        </pc:graphicFrameChg>
      </pc:sldChg>
      <pc:sldChg chg="addSp delSp modSp add mod replId">
        <pc:chgData name="," userId="345501b7-d664-4500-bd15-e1c8932b60a0" providerId="ADAL" clId="{1C71EDBF-62E5-4385-85A5-C1463CCC6B28}" dt="2023-12-11T13:09:47.272" v="410" actId="1076"/>
        <pc:sldMkLst>
          <pc:docMk/>
          <pc:sldMk cId="1001876580" sldId="316"/>
        </pc:sldMkLst>
        <pc:spChg chg="mod">
          <ac:chgData name="," userId="345501b7-d664-4500-bd15-e1c8932b60a0" providerId="ADAL" clId="{1C71EDBF-62E5-4385-85A5-C1463CCC6B28}" dt="2023-12-11T13:03:02.240" v="284" actId="2710"/>
          <ac:spMkLst>
            <pc:docMk/>
            <pc:sldMk cId="1001876580" sldId="316"/>
            <ac:spMk id="2" creationId="{B66B321F-C017-9344-8983-7DEB49CFDBB5}"/>
          </ac:spMkLst>
        </pc:spChg>
        <pc:spChg chg="add del mod">
          <ac:chgData name="," userId="345501b7-d664-4500-bd15-e1c8932b60a0" providerId="ADAL" clId="{1C71EDBF-62E5-4385-85A5-C1463CCC6B28}" dt="2023-12-11T13:01:34.337" v="266" actId="478"/>
          <ac:spMkLst>
            <pc:docMk/>
            <pc:sldMk cId="1001876580" sldId="316"/>
            <ac:spMk id="6" creationId="{5567C08B-1EEE-A282-9753-48B237BAA2E9}"/>
          </ac:spMkLst>
        </pc:spChg>
        <pc:spChg chg="add mod">
          <ac:chgData name="," userId="345501b7-d664-4500-bd15-e1c8932b60a0" providerId="ADAL" clId="{1C71EDBF-62E5-4385-85A5-C1463CCC6B28}" dt="2023-12-11T13:09:47.272" v="410" actId="1076"/>
          <ac:spMkLst>
            <pc:docMk/>
            <pc:sldMk cId="1001876580" sldId="316"/>
            <ac:spMk id="7" creationId="{F5533062-3EB0-07A2-C03C-BE833FDF49C3}"/>
          </ac:spMkLst>
        </pc:spChg>
        <pc:graphicFrameChg chg="del">
          <ac:chgData name="," userId="345501b7-d664-4500-bd15-e1c8932b60a0" providerId="ADAL" clId="{1C71EDBF-62E5-4385-85A5-C1463CCC6B28}" dt="2023-12-11T12:55:40.549" v="234" actId="478"/>
          <ac:graphicFrameMkLst>
            <pc:docMk/>
            <pc:sldMk cId="1001876580" sldId="316"/>
            <ac:graphicFrameMk id="9" creationId="{8A776A73-E5F5-DB4E-819C-C3E649D7E02C}"/>
          </ac:graphicFrameMkLst>
        </pc:graphicFrameChg>
      </pc:sldChg>
      <pc:sldChg chg="addSp delSp modSp add mod replId">
        <pc:chgData name="," userId="345501b7-d664-4500-bd15-e1c8932b60a0" providerId="ADAL" clId="{1C71EDBF-62E5-4385-85A5-C1463CCC6B28}" dt="2023-12-11T13:10:32.488" v="429" actId="1076"/>
        <pc:sldMkLst>
          <pc:docMk/>
          <pc:sldMk cId="4139126503" sldId="317"/>
        </pc:sldMkLst>
        <pc:spChg chg="mod">
          <ac:chgData name="," userId="345501b7-d664-4500-bd15-e1c8932b60a0" providerId="ADAL" clId="{1C71EDBF-62E5-4385-85A5-C1463CCC6B28}" dt="2023-12-11T12:54:11.433" v="219" actId="404"/>
          <ac:spMkLst>
            <pc:docMk/>
            <pc:sldMk cId="4139126503" sldId="317"/>
            <ac:spMk id="2" creationId="{B66B321F-C017-9344-8983-7DEB49CFDBB5}"/>
          </ac:spMkLst>
        </pc:spChg>
        <pc:spChg chg="add del mod">
          <ac:chgData name="," userId="345501b7-d664-4500-bd15-e1c8932b60a0" providerId="ADAL" clId="{1C71EDBF-62E5-4385-85A5-C1463CCC6B28}" dt="2023-12-11T13:01:36.904" v="267" actId="478"/>
          <ac:spMkLst>
            <pc:docMk/>
            <pc:sldMk cId="4139126503" sldId="317"/>
            <ac:spMk id="6" creationId="{4A759250-F53B-92D0-10AB-B9D4EC534625}"/>
          </ac:spMkLst>
        </pc:spChg>
        <pc:spChg chg="add mod">
          <ac:chgData name="," userId="345501b7-d664-4500-bd15-e1c8932b60a0" providerId="ADAL" clId="{1C71EDBF-62E5-4385-85A5-C1463CCC6B28}" dt="2023-12-11T13:10:32.488" v="429" actId="1076"/>
          <ac:spMkLst>
            <pc:docMk/>
            <pc:sldMk cId="4139126503" sldId="317"/>
            <ac:spMk id="7" creationId="{CEC76DBC-6374-50FB-0843-98D9C4266686}"/>
          </ac:spMkLst>
        </pc:spChg>
        <pc:graphicFrameChg chg="del">
          <ac:chgData name="," userId="345501b7-d664-4500-bd15-e1c8932b60a0" providerId="ADAL" clId="{1C71EDBF-62E5-4385-85A5-C1463CCC6B28}" dt="2023-12-11T12:55:43.147" v="235" actId="478"/>
          <ac:graphicFrameMkLst>
            <pc:docMk/>
            <pc:sldMk cId="4139126503" sldId="317"/>
            <ac:graphicFrameMk id="9" creationId="{8A776A73-E5F5-DB4E-819C-C3E649D7E02C}"/>
          </ac:graphicFrameMkLst>
        </pc:graphicFrameChg>
      </pc:sldChg>
      <pc:sldChg chg="modSp add del mod">
        <pc:chgData name="," userId="345501b7-d664-4500-bd15-e1c8932b60a0" providerId="ADAL" clId="{1C71EDBF-62E5-4385-85A5-C1463CCC6B28}" dt="2023-12-11T13:33:12.406" v="676" actId="2696"/>
        <pc:sldMkLst>
          <pc:docMk/>
          <pc:sldMk cId="263850981" sldId="318"/>
        </pc:sldMkLst>
        <pc:spChg chg="mod">
          <ac:chgData name="," userId="345501b7-d664-4500-bd15-e1c8932b60a0" providerId="ADAL" clId="{1C71EDBF-62E5-4385-85A5-C1463CCC6B28}" dt="2023-12-11T13:33:08.766" v="675" actId="21"/>
          <ac:spMkLst>
            <pc:docMk/>
            <pc:sldMk cId="263850981" sldId="318"/>
            <ac:spMk id="9" creationId="{D6317866-B038-BE4E-81FB-90926AC8EA67}"/>
          </ac:spMkLst>
        </pc:spChg>
        <pc:grpChg chg="mod">
          <ac:chgData name="," userId="345501b7-d664-4500-bd15-e1c8932b60a0" providerId="ADAL" clId="{1C71EDBF-62E5-4385-85A5-C1463CCC6B28}" dt="2023-12-11T13:33:02.813" v="674" actId="1076"/>
          <ac:grpSpMkLst>
            <pc:docMk/>
            <pc:sldMk cId="263850981" sldId="318"/>
            <ac:grpSpMk id="16" creationId="{1CF12493-12B5-3F5D-D064-80D18F1B85E2}"/>
          </ac:grpSpMkLst>
        </pc:grpChg>
      </pc:sldChg>
      <pc:sldChg chg="addSp delSp modSp add mod">
        <pc:chgData name="," userId="345501b7-d664-4500-bd15-e1c8932b60a0" providerId="ADAL" clId="{1C71EDBF-62E5-4385-85A5-C1463CCC6B28}" dt="2023-12-11T14:43:35.982" v="1395" actId="1076"/>
        <pc:sldMkLst>
          <pc:docMk/>
          <pc:sldMk cId="432439613" sldId="318"/>
        </pc:sldMkLst>
        <pc:spChg chg="mod">
          <ac:chgData name="," userId="345501b7-d664-4500-bd15-e1c8932b60a0" providerId="ADAL" clId="{1C71EDBF-62E5-4385-85A5-C1463CCC6B28}" dt="2023-12-11T13:38:33.533" v="743" actId="20577"/>
          <ac:spMkLst>
            <pc:docMk/>
            <pc:sldMk cId="432439613" sldId="318"/>
            <ac:spMk id="2" creationId="{077958D0-C008-94CC-DF3B-481B0D3406C0}"/>
          </ac:spMkLst>
        </pc:spChg>
        <pc:spChg chg="mod">
          <ac:chgData name="," userId="345501b7-d664-4500-bd15-e1c8932b60a0" providerId="ADAL" clId="{1C71EDBF-62E5-4385-85A5-C1463CCC6B28}" dt="2023-12-11T13:33:19.651" v="678"/>
          <ac:spMkLst>
            <pc:docMk/>
            <pc:sldMk cId="432439613" sldId="318"/>
            <ac:spMk id="9" creationId="{D6317866-B038-BE4E-81FB-90926AC8EA67}"/>
          </ac:spMkLst>
        </pc:spChg>
        <pc:spChg chg="mod">
          <ac:chgData name="," userId="345501b7-d664-4500-bd15-e1c8932b60a0" providerId="ADAL" clId="{1C71EDBF-62E5-4385-85A5-C1463CCC6B28}" dt="2023-12-11T14:16:14.034" v="1158" actId="14100"/>
          <ac:spMkLst>
            <pc:docMk/>
            <pc:sldMk cId="432439613" sldId="318"/>
            <ac:spMk id="10" creationId="{309EBBCC-8109-8F2B-65B6-2A2C9DDB5903}"/>
          </ac:spMkLst>
        </pc:spChg>
        <pc:spChg chg="mod topLvl">
          <ac:chgData name="," userId="345501b7-d664-4500-bd15-e1c8932b60a0" providerId="ADAL" clId="{1C71EDBF-62E5-4385-85A5-C1463CCC6B28}" dt="2023-12-11T13:44:48.148" v="835" actId="164"/>
          <ac:spMkLst>
            <pc:docMk/>
            <pc:sldMk cId="432439613" sldId="318"/>
            <ac:spMk id="19" creationId="{E243ACCE-8D88-BB6B-E295-F449966A302E}"/>
          </ac:spMkLst>
        </pc:spChg>
        <pc:spChg chg="mod topLvl">
          <ac:chgData name="," userId="345501b7-d664-4500-bd15-e1c8932b60a0" providerId="ADAL" clId="{1C71EDBF-62E5-4385-85A5-C1463CCC6B28}" dt="2023-12-11T13:44:52.845" v="836" actId="6549"/>
          <ac:spMkLst>
            <pc:docMk/>
            <pc:sldMk cId="432439613" sldId="318"/>
            <ac:spMk id="25" creationId="{50571143-C93D-7E8B-4671-D92FEF861B9E}"/>
          </ac:spMkLst>
        </pc:spChg>
        <pc:spChg chg="mod topLvl">
          <ac:chgData name="," userId="345501b7-d664-4500-bd15-e1c8932b60a0" providerId="ADAL" clId="{1C71EDBF-62E5-4385-85A5-C1463CCC6B28}" dt="2023-12-11T13:44:48.148" v="835" actId="164"/>
          <ac:spMkLst>
            <pc:docMk/>
            <pc:sldMk cId="432439613" sldId="318"/>
            <ac:spMk id="26" creationId="{C20A47F2-CB36-9F06-89D7-CB926B0DA03C}"/>
          </ac:spMkLst>
        </pc:spChg>
        <pc:grpChg chg="add del mod">
          <ac:chgData name="," userId="345501b7-d664-4500-bd15-e1c8932b60a0" providerId="ADAL" clId="{1C71EDBF-62E5-4385-85A5-C1463CCC6B28}" dt="2023-12-11T14:43:33.147" v="1394" actId="478"/>
          <ac:grpSpMkLst>
            <pc:docMk/>
            <pc:sldMk cId="432439613" sldId="318"/>
            <ac:grpSpMk id="6" creationId="{3A7A371F-35EE-89B7-8A2E-E930D5171500}"/>
          </ac:grpSpMkLst>
        </pc:grpChg>
        <pc:grpChg chg="add del mod">
          <ac:chgData name="," userId="345501b7-d664-4500-bd15-e1c8932b60a0" providerId="ADAL" clId="{1C71EDBF-62E5-4385-85A5-C1463CCC6B28}" dt="2023-12-11T13:44:24.264" v="830" actId="165"/>
          <ac:grpSpMkLst>
            <pc:docMk/>
            <pc:sldMk cId="432439613" sldId="318"/>
            <ac:grpSpMk id="11" creationId="{4C454532-2D32-0BE4-3E1A-8CDCA9441358}"/>
          </ac:grpSpMkLst>
        </pc:grpChg>
        <pc:grpChg chg="del">
          <ac:chgData name="," userId="345501b7-d664-4500-bd15-e1c8932b60a0" providerId="ADAL" clId="{1C71EDBF-62E5-4385-85A5-C1463CCC6B28}" dt="2023-12-11T13:34:03.365" v="687" actId="478"/>
          <ac:grpSpMkLst>
            <pc:docMk/>
            <pc:sldMk cId="432439613" sldId="318"/>
            <ac:grpSpMk id="16" creationId="{1CF12493-12B5-3F5D-D064-80D18F1B85E2}"/>
          </ac:grpSpMkLst>
        </pc:grpChg>
        <pc:grpChg chg="add mod">
          <ac:chgData name="," userId="345501b7-d664-4500-bd15-e1c8932b60a0" providerId="ADAL" clId="{1C71EDBF-62E5-4385-85A5-C1463CCC6B28}" dt="2023-12-11T13:44:48.148" v="835" actId="164"/>
          <ac:grpSpMkLst>
            <pc:docMk/>
            <pc:sldMk cId="432439613" sldId="318"/>
            <ac:grpSpMk id="20" creationId="{4CAB55F1-567E-1643-4805-7AF0A21108C3}"/>
          </ac:grpSpMkLst>
        </pc:grpChg>
        <pc:picChg chg="add mod ord">
          <ac:chgData name="," userId="345501b7-d664-4500-bd15-e1c8932b60a0" providerId="ADAL" clId="{1C71EDBF-62E5-4385-85A5-C1463CCC6B28}" dt="2023-12-11T14:43:35.982" v="1395" actId="1076"/>
          <ac:picMkLst>
            <pc:docMk/>
            <pc:sldMk cId="432439613" sldId="318"/>
            <ac:picMk id="5" creationId="{39E4DBE8-8187-22C2-A4CB-D529E1418D6F}"/>
          </ac:picMkLst>
        </pc:picChg>
        <pc:picChg chg="mod">
          <ac:chgData name="," userId="345501b7-d664-4500-bd15-e1c8932b60a0" providerId="ADAL" clId="{1C71EDBF-62E5-4385-85A5-C1463CCC6B28}" dt="2023-12-11T14:16:14.034" v="1158" actId="14100"/>
          <ac:picMkLst>
            <pc:docMk/>
            <pc:sldMk cId="432439613" sldId="318"/>
            <ac:picMk id="7" creationId="{A26F704D-C13A-5817-4487-A25D752F48D2}"/>
          </ac:picMkLst>
        </pc:picChg>
        <pc:picChg chg="del">
          <ac:chgData name="," userId="345501b7-d664-4500-bd15-e1c8932b60a0" providerId="ADAL" clId="{1C71EDBF-62E5-4385-85A5-C1463CCC6B28}" dt="2023-12-11T14:16:38.035" v="1162" actId="478"/>
          <ac:picMkLst>
            <pc:docMk/>
            <pc:sldMk cId="432439613" sldId="318"/>
            <ac:picMk id="8" creationId="{629543DD-334B-3EF4-61AC-C4E56E203655}"/>
          </ac:picMkLst>
        </pc:picChg>
        <pc:picChg chg="del">
          <ac:chgData name="," userId="345501b7-d664-4500-bd15-e1c8932b60a0" providerId="ADAL" clId="{1C71EDBF-62E5-4385-85A5-C1463CCC6B28}" dt="2023-12-11T14:16:38.035" v="1162" actId="478"/>
          <ac:picMkLst>
            <pc:docMk/>
            <pc:sldMk cId="432439613" sldId="318"/>
            <ac:picMk id="12" creationId="{2FC86CE1-CF69-7EBB-9664-87828BB31A6B}"/>
          </ac:picMkLst>
        </pc:picChg>
        <pc:picChg chg="del">
          <ac:chgData name="," userId="345501b7-d664-4500-bd15-e1c8932b60a0" providerId="ADAL" clId="{1C71EDBF-62E5-4385-85A5-C1463CCC6B28}" dt="2023-12-11T14:16:38.035" v="1162" actId="478"/>
          <ac:picMkLst>
            <pc:docMk/>
            <pc:sldMk cId="432439613" sldId="318"/>
            <ac:picMk id="13" creationId="{1896A1B8-C89A-D8FE-00E6-F6629D98140A}"/>
          </ac:picMkLst>
        </pc:picChg>
        <pc:picChg chg="del">
          <ac:chgData name="," userId="345501b7-d664-4500-bd15-e1c8932b60a0" providerId="ADAL" clId="{1C71EDBF-62E5-4385-85A5-C1463CCC6B28}" dt="2023-12-11T14:16:38.035" v="1162" actId="478"/>
          <ac:picMkLst>
            <pc:docMk/>
            <pc:sldMk cId="432439613" sldId="318"/>
            <ac:picMk id="14" creationId="{5640850A-D44B-68A5-D812-1C0D5AE89F3D}"/>
          </ac:picMkLst>
        </pc:picChg>
        <pc:picChg chg="del">
          <ac:chgData name="," userId="345501b7-d664-4500-bd15-e1c8932b60a0" providerId="ADAL" clId="{1C71EDBF-62E5-4385-85A5-C1463CCC6B28}" dt="2023-12-11T13:33:24.743" v="679" actId="478"/>
          <ac:picMkLst>
            <pc:docMk/>
            <pc:sldMk cId="432439613" sldId="318"/>
            <ac:picMk id="15" creationId="{9E11FC16-B8E8-61D8-1CE2-18650DAB5305}"/>
          </ac:picMkLst>
        </pc:picChg>
      </pc:sldChg>
      <pc:sldChg chg="addSp delSp modSp add mod">
        <pc:chgData name="," userId="345501b7-d664-4500-bd15-e1c8932b60a0" providerId="ADAL" clId="{1C71EDBF-62E5-4385-85A5-C1463CCC6B28}" dt="2023-12-11T14:43:40.723" v="1397" actId="1076"/>
        <pc:sldMkLst>
          <pc:docMk/>
          <pc:sldMk cId="721454805" sldId="319"/>
        </pc:sldMkLst>
        <pc:spChg chg="mod">
          <ac:chgData name="," userId="345501b7-d664-4500-bd15-e1c8932b60a0" providerId="ADAL" clId="{1C71EDBF-62E5-4385-85A5-C1463CCC6B28}" dt="2023-12-11T13:38:53.946" v="747"/>
          <ac:spMkLst>
            <pc:docMk/>
            <pc:sldMk cId="721454805" sldId="319"/>
            <ac:spMk id="9" creationId="{D6317866-B038-BE4E-81FB-90926AC8EA67}"/>
          </ac:spMkLst>
        </pc:spChg>
        <pc:spChg chg="mod">
          <ac:chgData name="," userId="345501b7-d664-4500-bd15-e1c8932b60a0" providerId="ADAL" clId="{1C71EDBF-62E5-4385-85A5-C1463CCC6B28}" dt="2023-12-11T13:52:10.116" v="899" actId="1076"/>
          <ac:spMkLst>
            <pc:docMk/>
            <pc:sldMk cId="721454805" sldId="319"/>
            <ac:spMk id="16" creationId="{6A4C18C5-9D6A-8D21-BECE-FA4750998AA4}"/>
          </ac:spMkLst>
        </pc:spChg>
        <pc:spChg chg="mod">
          <ac:chgData name="," userId="345501b7-d664-4500-bd15-e1c8932b60a0" providerId="ADAL" clId="{1C71EDBF-62E5-4385-85A5-C1463CCC6B28}" dt="2023-12-11T13:40:04.609" v="760" actId="164"/>
          <ac:spMkLst>
            <pc:docMk/>
            <pc:sldMk cId="721454805" sldId="319"/>
            <ac:spMk id="19" creationId="{E243ACCE-8D88-BB6B-E295-F449966A302E}"/>
          </ac:spMkLst>
        </pc:spChg>
        <pc:spChg chg="mod">
          <ac:chgData name="," userId="345501b7-d664-4500-bd15-e1c8932b60a0" providerId="ADAL" clId="{1C71EDBF-62E5-4385-85A5-C1463CCC6B28}" dt="2023-12-11T13:40:04.609" v="760" actId="164"/>
          <ac:spMkLst>
            <pc:docMk/>
            <pc:sldMk cId="721454805" sldId="319"/>
            <ac:spMk id="25" creationId="{50571143-C93D-7E8B-4671-D92FEF861B9E}"/>
          </ac:spMkLst>
        </pc:spChg>
        <pc:spChg chg="mod">
          <ac:chgData name="," userId="345501b7-d664-4500-bd15-e1c8932b60a0" providerId="ADAL" clId="{1C71EDBF-62E5-4385-85A5-C1463CCC6B28}" dt="2023-12-11T13:44:59.935" v="843" actId="20577"/>
          <ac:spMkLst>
            <pc:docMk/>
            <pc:sldMk cId="721454805" sldId="319"/>
            <ac:spMk id="26" creationId="{C20A47F2-CB36-9F06-89D7-CB926B0DA03C}"/>
          </ac:spMkLst>
        </pc:spChg>
        <pc:grpChg chg="del">
          <ac:chgData name="," userId="345501b7-d664-4500-bd15-e1c8932b60a0" providerId="ADAL" clId="{1C71EDBF-62E5-4385-85A5-C1463CCC6B28}" dt="2023-12-11T13:39:31.949" v="755" actId="478"/>
          <ac:grpSpMkLst>
            <pc:docMk/>
            <pc:sldMk cId="721454805" sldId="319"/>
            <ac:grpSpMk id="6" creationId="{3A7A371F-35EE-89B7-8A2E-E930D5171500}"/>
          </ac:grpSpMkLst>
        </pc:grpChg>
        <pc:grpChg chg="add del mod">
          <ac:chgData name="," userId="345501b7-d664-4500-bd15-e1c8932b60a0" providerId="ADAL" clId="{1C71EDBF-62E5-4385-85A5-C1463CCC6B28}" dt="2023-12-11T14:43:38.141" v="1396" actId="478"/>
          <ac:grpSpMkLst>
            <pc:docMk/>
            <pc:sldMk cId="721454805" sldId="319"/>
            <ac:grpSpMk id="11" creationId="{7C672B9A-82F3-78C7-A77B-44E0A39B9E00}"/>
          </ac:grpSpMkLst>
        </pc:grpChg>
        <pc:grpChg chg="add mod">
          <ac:chgData name="," userId="345501b7-d664-4500-bd15-e1c8932b60a0" providerId="ADAL" clId="{1C71EDBF-62E5-4385-85A5-C1463CCC6B28}" dt="2023-12-11T13:44:29.190" v="832" actId="1076"/>
          <ac:grpSpMkLst>
            <pc:docMk/>
            <pc:sldMk cId="721454805" sldId="319"/>
            <ac:grpSpMk id="17" creationId="{2E38408F-ED52-E4EB-28B4-BD852444BFA8}"/>
          </ac:grpSpMkLst>
        </pc:grpChg>
        <pc:picChg chg="mod ord">
          <ac:chgData name="," userId="345501b7-d664-4500-bd15-e1c8932b60a0" providerId="ADAL" clId="{1C71EDBF-62E5-4385-85A5-C1463CCC6B28}" dt="2023-12-11T14:43:40.723" v="1397" actId="1076"/>
          <ac:picMkLst>
            <pc:docMk/>
            <pc:sldMk cId="721454805" sldId="319"/>
            <ac:picMk id="5" creationId="{39E4DBE8-8187-22C2-A4CB-D529E1418D6F}"/>
          </ac:picMkLst>
        </pc:picChg>
        <pc:picChg chg="del">
          <ac:chgData name="," userId="345501b7-d664-4500-bd15-e1c8932b60a0" providerId="ADAL" clId="{1C71EDBF-62E5-4385-85A5-C1463CCC6B28}" dt="2023-12-11T14:16:48.779" v="1165" actId="478"/>
          <ac:picMkLst>
            <pc:docMk/>
            <pc:sldMk cId="721454805" sldId="319"/>
            <ac:picMk id="8" creationId="{629543DD-334B-3EF4-61AC-C4E56E203655}"/>
          </ac:picMkLst>
        </pc:picChg>
        <pc:picChg chg="del">
          <ac:chgData name="," userId="345501b7-d664-4500-bd15-e1c8932b60a0" providerId="ADAL" clId="{1C71EDBF-62E5-4385-85A5-C1463CCC6B28}" dt="2023-12-11T14:16:47.659" v="1164" actId="478"/>
          <ac:picMkLst>
            <pc:docMk/>
            <pc:sldMk cId="721454805" sldId="319"/>
            <ac:picMk id="12" creationId="{2FC86CE1-CF69-7EBB-9664-87828BB31A6B}"/>
          </ac:picMkLst>
        </pc:picChg>
        <pc:picChg chg="del">
          <ac:chgData name="," userId="345501b7-d664-4500-bd15-e1c8932b60a0" providerId="ADAL" clId="{1C71EDBF-62E5-4385-85A5-C1463CCC6B28}" dt="2023-12-11T14:16:49.579" v="1166" actId="478"/>
          <ac:picMkLst>
            <pc:docMk/>
            <pc:sldMk cId="721454805" sldId="319"/>
            <ac:picMk id="13" creationId="{1896A1B8-C89A-D8FE-00E6-F6629D98140A}"/>
          </ac:picMkLst>
        </pc:picChg>
        <pc:picChg chg="del">
          <ac:chgData name="," userId="345501b7-d664-4500-bd15-e1c8932b60a0" providerId="ADAL" clId="{1C71EDBF-62E5-4385-85A5-C1463CCC6B28}" dt="2023-12-11T14:16:47.132" v="1163" actId="478"/>
          <ac:picMkLst>
            <pc:docMk/>
            <pc:sldMk cId="721454805" sldId="319"/>
            <ac:picMk id="14" creationId="{5640850A-D44B-68A5-D812-1C0D5AE89F3D}"/>
          </ac:picMkLst>
        </pc:picChg>
        <pc:picChg chg="mod">
          <ac:chgData name="," userId="345501b7-d664-4500-bd15-e1c8932b60a0" providerId="ADAL" clId="{1C71EDBF-62E5-4385-85A5-C1463CCC6B28}" dt="2023-12-11T13:52:10.116" v="899" actId="1076"/>
          <ac:picMkLst>
            <pc:docMk/>
            <pc:sldMk cId="721454805" sldId="319"/>
            <ac:picMk id="15" creationId="{0185DEA2-38C8-E56B-F0FE-EE9926F987B9}"/>
          </ac:picMkLst>
        </pc:picChg>
      </pc:sldChg>
      <pc:sldChg chg="addSp delSp modSp add mod">
        <pc:chgData name="," userId="345501b7-d664-4500-bd15-e1c8932b60a0" providerId="ADAL" clId="{1C71EDBF-62E5-4385-85A5-C1463CCC6B28}" dt="2023-12-11T14:43:51.907" v="1402" actId="1076"/>
        <pc:sldMkLst>
          <pc:docMk/>
          <pc:sldMk cId="2857422681" sldId="320"/>
        </pc:sldMkLst>
        <pc:spChg chg="mod">
          <ac:chgData name="," userId="345501b7-d664-4500-bd15-e1c8932b60a0" providerId="ADAL" clId="{1C71EDBF-62E5-4385-85A5-C1463CCC6B28}" dt="2023-12-11T13:42:30.414" v="810" actId="20577"/>
          <ac:spMkLst>
            <pc:docMk/>
            <pc:sldMk cId="2857422681" sldId="320"/>
            <ac:spMk id="2" creationId="{077958D0-C008-94CC-DF3B-481B0D3406C0}"/>
          </ac:spMkLst>
        </pc:spChg>
        <pc:spChg chg="mod">
          <ac:chgData name="," userId="345501b7-d664-4500-bd15-e1c8932b60a0" providerId="ADAL" clId="{1C71EDBF-62E5-4385-85A5-C1463CCC6B28}" dt="2023-12-11T13:42:23.249" v="800"/>
          <ac:spMkLst>
            <pc:docMk/>
            <pc:sldMk cId="2857422681" sldId="320"/>
            <ac:spMk id="9" creationId="{D6317866-B038-BE4E-81FB-90926AC8EA67}"/>
          </ac:spMkLst>
        </pc:spChg>
        <pc:spChg chg="mod">
          <ac:chgData name="," userId="345501b7-d664-4500-bd15-e1c8932b60a0" providerId="ADAL" clId="{1C71EDBF-62E5-4385-85A5-C1463CCC6B28}" dt="2023-12-11T13:41:09.444" v="773"/>
          <ac:spMkLst>
            <pc:docMk/>
            <pc:sldMk cId="2857422681" sldId="320"/>
            <ac:spMk id="18" creationId="{2A497F61-F911-F359-3147-A9676AB060B4}"/>
          </ac:spMkLst>
        </pc:spChg>
        <pc:spChg chg="mod">
          <ac:chgData name="," userId="345501b7-d664-4500-bd15-e1c8932b60a0" providerId="ADAL" clId="{1C71EDBF-62E5-4385-85A5-C1463CCC6B28}" dt="2023-12-11T13:59:08.045" v="1027" actId="20577"/>
          <ac:spMkLst>
            <pc:docMk/>
            <pc:sldMk cId="2857422681" sldId="320"/>
            <ac:spMk id="19" creationId="{E243ACCE-8D88-BB6B-E295-F449966A302E}"/>
          </ac:spMkLst>
        </pc:spChg>
        <pc:spChg chg="mod">
          <ac:chgData name="," userId="345501b7-d664-4500-bd15-e1c8932b60a0" providerId="ADAL" clId="{1C71EDBF-62E5-4385-85A5-C1463CCC6B28}" dt="2023-12-11T13:51:49.979" v="895" actId="1076"/>
          <ac:spMkLst>
            <pc:docMk/>
            <pc:sldMk cId="2857422681" sldId="320"/>
            <ac:spMk id="22" creationId="{1C4C4183-9FB4-0489-FE71-EEFE88D6D47E}"/>
          </ac:spMkLst>
        </pc:spChg>
        <pc:spChg chg="mod">
          <ac:chgData name="," userId="345501b7-d664-4500-bd15-e1c8932b60a0" providerId="ADAL" clId="{1C71EDBF-62E5-4385-85A5-C1463CCC6B28}" dt="2023-12-11T13:58:25.165" v="1011" actId="20577"/>
          <ac:spMkLst>
            <pc:docMk/>
            <pc:sldMk cId="2857422681" sldId="320"/>
            <ac:spMk id="25" creationId="{50571143-C93D-7E8B-4671-D92FEF861B9E}"/>
          </ac:spMkLst>
        </pc:spChg>
        <pc:spChg chg="mod">
          <ac:chgData name="," userId="345501b7-d664-4500-bd15-e1c8932b60a0" providerId="ADAL" clId="{1C71EDBF-62E5-4385-85A5-C1463CCC6B28}" dt="2023-12-11T13:58:26.205" v="1013" actId="20577"/>
          <ac:spMkLst>
            <pc:docMk/>
            <pc:sldMk cId="2857422681" sldId="320"/>
            <ac:spMk id="26" creationId="{C20A47F2-CB36-9F06-89D7-CB926B0DA03C}"/>
          </ac:spMkLst>
        </pc:spChg>
        <pc:grpChg chg="add del mod">
          <ac:chgData name="," userId="345501b7-d664-4500-bd15-e1c8932b60a0" providerId="ADAL" clId="{1C71EDBF-62E5-4385-85A5-C1463CCC6B28}" dt="2023-12-11T13:42:34.294" v="811" actId="478"/>
          <ac:grpSpMkLst>
            <pc:docMk/>
            <pc:sldMk cId="2857422681" sldId="320"/>
            <ac:grpSpMk id="7" creationId="{D50ED9EA-E2F3-053A-C5EE-7AB5653D0EC0}"/>
          </ac:grpSpMkLst>
        </pc:grpChg>
        <pc:grpChg chg="del">
          <ac:chgData name="," userId="345501b7-d664-4500-bd15-e1c8932b60a0" providerId="ADAL" clId="{1C71EDBF-62E5-4385-85A5-C1463CCC6B28}" dt="2023-12-11T13:41:03.963" v="772" actId="478"/>
          <ac:grpSpMkLst>
            <pc:docMk/>
            <pc:sldMk cId="2857422681" sldId="320"/>
            <ac:grpSpMk id="11" creationId="{7C672B9A-82F3-78C7-A77B-44E0A39B9E00}"/>
          </ac:grpSpMkLst>
        </pc:grpChg>
        <pc:grpChg chg="add del mod">
          <ac:chgData name="," userId="345501b7-d664-4500-bd15-e1c8932b60a0" providerId="ADAL" clId="{1C71EDBF-62E5-4385-85A5-C1463CCC6B28}" dt="2023-12-11T14:43:49.035" v="1401" actId="478"/>
          <ac:grpSpMkLst>
            <pc:docMk/>
            <pc:sldMk cId="2857422681" sldId="320"/>
            <ac:grpSpMk id="20" creationId="{D533C982-8DDC-F99C-B837-22D3C508A75C}"/>
          </ac:grpSpMkLst>
        </pc:grpChg>
        <pc:picChg chg="del">
          <ac:chgData name="," userId="345501b7-d664-4500-bd15-e1c8932b60a0" providerId="ADAL" clId="{1C71EDBF-62E5-4385-85A5-C1463CCC6B28}" dt="2023-12-11T13:40:43.886" v="765" actId="478"/>
          <ac:picMkLst>
            <pc:docMk/>
            <pc:sldMk cId="2857422681" sldId="320"/>
            <ac:picMk id="5" creationId="{39E4DBE8-8187-22C2-A4CB-D529E1418D6F}"/>
          </ac:picMkLst>
        </pc:picChg>
        <pc:picChg chg="add del mod">
          <ac:chgData name="," userId="345501b7-d664-4500-bd15-e1c8932b60a0" providerId="ADAL" clId="{1C71EDBF-62E5-4385-85A5-C1463CCC6B28}" dt="2023-12-11T13:53:11.797" v="909" actId="478"/>
          <ac:picMkLst>
            <pc:docMk/>
            <pc:sldMk cId="2857422681" sldId="320"/>
            <ac:picMk id="6" creationId="{E3F0BD78-06CC-463A-CDDA-DCA7733D7D05}"/>
          </ac:picMkLst>
        </pc:picChg>
        <pc:picChg chg="del">
          <ac:chgData name="," userId="345501b7-d664-4500-bd15-e1c8932b60a0" providerId="ADAL" clId="{1C71EDBF-62E5-4385-85A5-C1463CCC6B28}" dt="2023-12-11T14:16:59.531" v="1168" actId="478"/>
          <ac:picMkLst>
            <pc:docMk/>
            <pc:sldMk cId="2857422681" sldId="320"/>
            <ac:picMk id="8" creationId="{629543DD-334B-3EF4-61AC-C4E56E203655}"/>
          </ac:picMkLst>
        </pc:picChg>
        <pc:picChg chg="mod">
          <ac:chgData name="," userId="345501b7-d664-4500-bd15-e1c8932b60a0" providerId="ADAL" clId="{1C71EDBF-62E5-4385-85A5-C1463CCC6B28}" dt="2023-12-11T13:41:09.444" v="773"/>
          <ac:picMkLst>
            <pc:docMk/>
            <pc:sldMk cId="2857422681" sldId="320"/>
            <ac:picMk id="10" creationId="{59A9379D-9C93-96B1-1E97-1E2397437528}"/>
          </ac:picMkLst>
        </pc:picChg>
        <pc:picChg chg="del">
          <ac:chgData name="," userId="345501b7-d664-4500-bd15-e1c8932b60a0" providerId="ADAL" clId="{1C71EDBF-62E5-4385-85A5-C1463CCC6B28}" dt="2023-12-11T14:16:59.531" v="1168" actId="478"/>
          <ac:picMkLst>
            <pc:docMk/>
            <pc:sldMk cId="2857422681" sldId="320"/>
            <ac:picMk id="12" creationId="{2FC86CE1-CF69-7EBB-9664-87828BB31A6B}"/>
          </ac:picMkLst>
        </pc:picChg>
        <pc:picChg chg="del">
          <ac:chgData name="," userId="345501b7-d664-4500-bd15-e1c8932b60a0" providerId="ADAL" clId="{1C71EDBF-62E5-4385-85A5-C1463CCC6B28}" dt="2023-12-11T14:16:59.531" v="1168" actId="478"/>
          <ac:picMkLst>
            <pc:docMk/>
            <pc:sldMk cId="2857422681" sldId="320"/>
            <ac:picMk id="13" creationId="{1896A1B8-C89A-D8FE-00E6-F6629D98140A}"/>
          </ac:picMkLst>
        </pc:picChg>
        <pc:picChg chg="del">
          <ac:chgData name="," userId="345501b7-d664-4500-bd15-e1c8932b60a0" providerId="ADAL" clId="{1C71EDBF-62E5-4385-85A5-C1463CCC6B28}" dt="2023-12-11T14:16:59.531" v="1168" actId="478"/>
          <ac:picMkLst>
            <pc:docMk/>
            <pc:sldMk cId="2857422681" sldId="320"/>
            <ac:picMk id="14" creationId="{5640850A-D44B-68A5-D812-1C0D5AE89F3D}"/>
          </ac:picMkLst>
        </pc:picChg>
        <pc:picChg chg="mod">
          <ac:chgData name="," userId="345501b7-d664-4500-bd15-e1c8932b60a0" providerId="ADAL" clId="{1C71EDBF-62E5-4385-85A5-C1463CCC6B28}" dt="2023-12-11T13:51:49.979" v="895" actId="1076"/>
          <ac:picMkLst>
            <pc:docMk/>
            <pc:sldMk cId="2857422681" sldId="320"/>
            <ac:picMk id="21" creationId="{F8B288A4-E5CA-8016-2F5B-5B957E8B7596}"/>
          </ac:picMkLst>
        </pc:picChg>
        <pc:picChg chg="add mod ord">
          <ac:chgData name="," userId="345501b7-d664-4500-bd15-e1c8932b60a0" providerId="ADAL" clId="{1C71EDBF-62E5-4385-85A5-C1463CCC6B28}" dt="2023-12-11T14:43:51.907" v="1402" actId="1076"/>
          <ac:picMkLst>
            <pc:docMk/>
            <pc:sldMk cId="2857422681" sldId="320"/>
            <ac:picMk id="23" creationId="{047B8D05-2090-1532-196F-1595B15D9174}"/>
          </ac:picMkLst>
        </pc:picChg>
      </pc:sldChg>
      <pc:sldChg chg="addSp delSp modSp add mod ord">
        <pc:chgData name="," userId="345501b7-d664-4500-bd15-e1c8932b60a0" providerId="ADAL" clId="{1C71EDBF-62E5-4385-85A5-C1463CCC6B28}" dt="2023-12-11T14:43:46.596" v="1400" actId="1076"/>
        <pc:sldMkLst>
          <pc:docMk/>
          <pc:sldMk cId="1140411176" sldId="321"/>
        </pc:sldMkLst>
        <pc:spChg chg="mod">
          <ac:chgData name="," userId="345501b7-d664-4500-bd15-e1c8932b60a0" providerId="ADAL" clId="{1C71EDBF-62E5-4385-85A5-C1463CCC6B28}" dt="2023-12-11T13:43:28.956" v="825" actId="14100"/>
          <ac:spMkLst>
            <pc:docMk/>
            <pc:sldMk cId="1140411176" sldId="321"/>
            <ac:spMk id="16" creationId="{5495DA8D-3AC8-A7D8-99A0-A3D217FCE17B}"/>
          </ac:spMkLst>
        </pc:spChg>
        <pc:spChg chg="mod">
          <ac:chgData name="," userId="345501b7-d664-4500-bd15-e1c8932b60a0" providerId="ADAL" clId="{1C71EDBF-62E5-4385-85A5-C1463CCC6B28}" dt="2023-12-11T13:58:54.829" v="1022" actId="20577"/>
          <ac:spMkLst>
            <pc:docMk/>
            <pc:sldMk cId="1140411176" sldId="321"/>
            <ac:spMk id="19" creationId="{E243ACCE-8D88-BB6B-E295-F449966A302E}"/>
          </ac:spMkLst>
        </pc:spChg>
        <pc:spChg chg="mod">
          <ac:chgData name="," userId="345501b7-d664-4500-bd15-e1c8932b60a0" providerId="ADAL" clId="{1C71EDBF-62E5-4385-85A5-C1463CCC6B28}" dt="2023-12-11T13:51:37.173" v="894" actId="14100"/>
          <ac:spMkLst>
            <pc:docMk/>
            <pc:sldMk cId="1140411176" sldId="321"/>
            <ac:spMk id="23" creationId="{46EAC63D-2B26-44DA-AF2E-643F5DE4C77E}"/>
          </ac:spMkLst>
        </pc:spChg>
        <pc:spChg chg="mod">
          <ac:chgData name="," userId="345501b7-d664-4500-bd15-e1c8932b60a0" providerId="ADAL" clId="{1C71EDBF-62E5-4385-85A5-C1463CCC6B28}" dt="2023-12-11T13:58:46.956" v="1019" actId="20577"/>
          <ac:spMkLst>
            <pc:docMk/>
            <pc:sldMk cId="1140411176" sldId="321"/>
            <ac:spMk id="25" creationId="{50571143-C93D-7E8B-4671-D92FEF861B9E}"/>
          </ac:spMkLst>
        </pc:spChg>
        <pc:spChg chg="mod">
          <ac:chgData name="," userId="345501b7-d664-4500-bd15-e1c8932b60a0" providerId="ADAL" clId="{1C71EDBF-62E5-4385-85A5-C1463CCC6B28}" dt="2023-12-11T13:45:09.334" v="857" actId="20577"/>
          <ac:spMkLst>
            <pc:docMk/>
            <pc:sldMk cId="1140411176" sldId="321"/>
            <ac:spMk id="26" creationId="{C20A47F2-CB36-9F06-89D7-CB926B0DA03C}"/>
          </ac:spMkLst>
        </pc:spChg>
        <pc:grpChg chg="del">
          <ac:chgData name="," userId="345501b7-d664-4500-bd15-e1c8932b60a0" providerId="ADAL" clId="{1C71EDBF-62E5-4385-85A5-C1463CCC6B28}" dt="2023-12-11T13:42:52.790" v="815" actId="478"/>
          <ac:grpSpMkLst>
            <pc:docMk/>
            <pc:sldMk cId="1140411176" sldId="321"/>
            <ac:grpSpMk id="7" creationId="{D50ED9EA-E2F3-053A-C5EE-7AB5653D0EC0}"/>
          </ac:grpSpMkLst>
        </pc:grpChg>
        <pc:grpChg chg="add del mod">
          <ac:chgData name="," userId="345501b7-d664-4500-bd15-e1c8932b60a0" providerId="ADAL" clId="{1C71EDBF-62E5-4385-85A5-C1463CCC6B28}" dt="2023-12-11T13:46:14.345" v="865" actId="21"/>
          <ac:grpSpMkLst>
            <pc:docMk/>
            <pc:sldMk cId="1140411176" sldId="321"/>
            <ac:grpSpMk id="11" creationId="{660669EF-BAA0-8829-09C2-CA2330DBB756}"/>
          </ac:grpSpMkLst>
        </pc:grpChg>
        <pc:grpChg chg="add del mod">
          <ac:chgData name="," userId="345501b7-d664-4500-bd15-e1c8932b60a0" providerId="ADAL" clId="{1C71EDBF-62E5-4385-85A5-C1463CCC6B28}" dt="2023-12-11T14:43:42.752" v="1398" actId="478"/>
          <ac:grpSpMkLst>
            <pc:docMk/>
            <pc:sldMk cId="1140411176" sldId="321"/>
            <ac:grpSpMk id="21" creationId="{00C43C3D-B5B6-EF71-C3BE-A89F96AB5615}"/>
          </ac:grpSpMkLst>
        </pc:grpChg>
        <pc:picChg chg="add del mod">
          <ac:chgData name="," userId="345501b7-d664-4500-bd15-e1c8932b60a0" providerId="ADAL" clId="{1C71EDBF-62E5-4385-85A5-C1463CCC6B28}" dt="2023-12-11T13:45:30.734" v="860" actId="478"/>
          <ac:picMkLst>
            <pc:docMk/>
            <pc:sldMk cId="1140411176" sldId="321"/>
            <ac:picMk id="5" creationId="{9448686E-17A5-0EEC-06CD-43C8FB2F25EE}"/>
          </ac:picMkLst>
        </pc:picChg>
        <pc:picChg chg="del">
          <ac:chgData name="," userId="345501b7-d664-4500-bd15-e1c8932b60a0" providerId="ADAL" clId="{1C71EDBF-62E5-4385-85A5-C1463CCC6B28}" dt="2023-12-11T13:42:45.678" v="812" actId="478"/>
          <ac:picMkLst>
            <pc:docMk/>
            <pc:sldMk cId="1140411176" sldId="321"/>
            <ac:picMk id="6" creationId="{E3F0BD78-06CC-463A-CDDA-DCA7733D7D05}"/>
          </ac:picMkLst>
        </pc:picChg>
        <pc:picChg chg="del">
          <ac:chgData name="," userId="345501b7-d664-4500-bd15-e1c8932b60a0" providerId="ADAL" clId="{1C71EDBF-62E5-4385-85A5-C1463CCC6B28}" dt="2023-12-11T14:16:53.962" v="1167" actId="478"/>
          <ac:picMkLst>
            <pc:docMk/>
            <pc:sldMk cId="1140411176" sldId="321"/>
            <ac:picMk id="8" creationId="{629543DD-334B-3EF4-61AC-C4E56E203655}"/>
          </ac:picMkLst>
        </pc:picChg>
        <pc:picChg chg="del mod">
          <ac:chgData name="," userId="345501b7-d664-4500-bd15-e1c8932b60a0" providerId="ADAL" clId="{1C71EDBF-62E5-4385-85A5-C1463CCC6B28}" dt="2023-12-11T14:16:53.962" v="1167" actId="478"/>
          <ac:picMkLst>
            <pc:docMk/>
            <pc:sldMk cId="1140411176" sldId="321"/>
            <ac:picMk id="12" creationId="{2FC86CE1-CF69-7EBB-9664-87828BB31A6B}"/>
          </ac:picMkLst>
        </pc:picChg>
        <pc:picChg chg="del">
          <ac:chgData name="," userId="345501b7-d664-4500-bd15-e1c8932b60a0" providerId="ADAL" clId="{1C71EDBF-62E5-4385-85A5-C1463CCC6B28}" dt="2023-12-11T14:16:53.962" v="1167" actId="478"/>
          <ac:picMkLst>
            <pc:docMk/>
            <pc:sldMk cId="1140411176" sldId="321"/>
            <ac:picMk id="13" creationId="{1896A1B8-C89A-D8FE-00E6-F6629D98140A}"/>
          </ac:picMkLst>
        </pc:picChg>
        <pc:picChg chg="del">
          <ac:chgData name="," userId="345501b7-d664-4500-bd15-e1c8932b60a0" providerId="ADAL" clId="{1C71EDBF-62E5-4385-85A5-C1463CCC6B28}" dt="2023-12-11T14:16:53.962" v="1167" actId="478"/>
          <ac:picMkLst>
            <pc:docMk/>
            <pc:sldMk cId="1140411176" sldId="321"/>
            <ac:picMk id="14" creationId="{5640850A-D44B-68A5-D812-1C0D5AE89F3D}"/>
          </ac:picMkLst>
        </pc:picChg>
        <pc:picChg chg="mod">
          <ac:chgData name="," userId="345501b7-d664-4500-bd15-e1c8932b60a0" providerId="ADAL" clId="{1C71EDBF-62E5-4385-85A5-C1463CCC6B28}" dt="2023-12-11T13:43:28.956" v="825" actId="14100"/>
          <ac:picMkLst>
            <pc:docMk/>
            <pc:sldMk cId="1140411176" sldId="321"/>
            <ac:picMk id="15" creationId="{CC378D24-B778-7C29-B1B6-DB8EB85EB606}"/>
          </ac:picMkLst>
        </pc:picChg>
        <pc:picChg chg="add mod ord">
          <ac:chgData name="," userId="345501b7-d664-4500-bd15-e1c8932b60a0" providerId="ADAL" clId="{1C71EDBF-62E5-4385-85A5-C1463CCC6B28}" dt="2023-12-11T14:43:46.596" v="1400" actId="1076"/>
          <ac:picMkLst>
            <pc:docMk/>
            <pc:sldMk cId="1140411176" sldId="321"/>
            <ac:picMk id="20" creationId="{99C56BA8-D981-E87B-5B99-7CE3B49C43FB}"/>
          </ac:picMkLst>
        </pc:picChg>
        <pc:picChg chg="mod">
          <ac:chgData name="," userId="345501b7-d664-4500-bd15-e1c8932b60a0" providerId="ADAL" clId="{1C71EDBF-62E5-4385-85A5-C1463CCC6B28}" dt="2023-12-11T13:46:24.915" v="867"/>
          <ac:picMkLst>
            <pc:docMk/>
            <pc:sldMk cId="1140411176" sldId="321"/>
            <ac:picMk id="22" creationId="{5580A852-579D-9B04-D717-CEE88FD9BFE0}"/>
          </ac:picMkLst>
        </pc:picChg>
      </pc:sldChg>
      <pc:sldChg chg="addSp delSp modSp add mod">
        <pc:chgData name="," userId="345501b7-d664-4500-bd15-e1c8932b60a0" providerId="ADAL" clId="{1C71EDBF-62E5-4385-85A5-C1463CCC6B28}" dt="2023-12-11T14:43:59.005" v="1404" actId="1076"/>
        <pc:sldMkLst>
          <pc:docMk/>
          <pc:sldMk cId="743293391" sldId="322"/>
        </pc:sldMkLst>
        <pc:spChg chg="mod">
          <ac:chgData name="," userId="345501b7-d664-4500-bd15-e1c8932b60a0" providerId="ADAL" clId="{1C71EDBF-62E5-4385-85A5-C1463CCC6B28}" dt="2023-12-11T13:57:52.516" v="1003" actId="1076"/>
          <ac:spMkLst>
            <pc:docMk/>
            <pc:sldMk cId="743293391" sldId="322"/>
            <ac:spMk id="2" creationId="{077958D0-C008-94CC-DF3B-481B0D3406C0}"/>
          </ac:spMkLst>
        </pc:spChg>
        <pc:spChg chg="mod">
          <ac:chgData name="," userId="345501b7-d664-4500-bd15-e1c8932b60a0" providerId="ADAL" clId="{1C71EDBF-62E5-4385-85A5-C1463CCC6B28}" dt="2023-12-11T14:15:51.059" v="1157" actId="14100"/>
          <ac:spMkLst>
            <pc:docMk/>
            <pc:sldMk cId="743293391" sldId="322"/>
            <ac:spMk id="7" creationId="{1FF019BA-F90E-CF64-EB4A-D806FAE56796}"/>
          </ac:spMkLst>
        </pc:spChg>
        <pc:spChg chg="mod">
          <ac:chgData name="," userId="345501b7-d664-4500-bd15-e1c8932b60a0" providerId="ADAL" clId="{1C71EDBF-62E5-4385-85A5-C1463CCC6B28}" dt="2023-12-11T13:57:35.806" v="1000" actId="404"/>
          <ac:spMkLst>
            <pc:docMk/>
            <pc:sldMk cId="743293391" sldId="322"/>
            <ac:spMk id="9" creationId="{D6317866-B038-BE4E-81FB-90926AC8EA67}"/>
          </ac:spMkLst>
        </pc:spChg>
        <pc:spChg chg="mod">
          <ac:chgData name="," userId="345501b7-d664-4500-bd15-e1c8932b60a0" providerId="ADAL" clId="{1C71EDBF-62E5-4385-85A5-C1463CCC6B28}" dt="2023-12-11T13:59:17.357" v="1031" actId="20577"/>
          <ac:spMkLst>
            <pc:docMk/>
            <pc:sldMk cId="743293391" sldId="322"/>
            <ac:spMk id="19" creationId="{E243ACCE-8D88-BB6B-E295-F449966A302E}"/>
          </ac:spMkLst>
        </pc:spChg>
        <pc:spChg chg="mod">
          <ac:chgData name="," userId="345501b7-d664-4500-bd15-e1c8932b60a0" providerId="ADAL" clId="{1C71EDBF-62E5-4385-85A5-C1463CCC6B28}" dt="2023-12-11T13:58:04.238" v="1007" actId="20577"/>
          <ac:spMkLst>
            <pc:docMk/>
            <pc:sldMk cId="743293391" sldId="322"/>
            <ac:spMk id="25" creationId="{50571143-C93D-7E8B-4671-D92FEF861B9E}"/>
          </ac:spMkLst>
        </pc:spChg>
        <pc:spChg chg="mod">
          <ac:chgData name="," userId="345501b7-d664-4500-bd15-e1c8932b60a0" providerId="ADAL" clId="{1C71EDBF-62E5-4385-85A5-C1463CCC6B28}" dt="2023-12-11T13:58:05.605" v="1008" actId="20577"/>
          <ac:spMkLst>
            <pc:docMk/>
            <pc:sldMk cId="743293391" sldId="322"/>
            <ac:spMk id="26" creationId="{C20A47F2-CB36-9F06-89D7-CB926B0DA03C}"/>
          </ac:spMkLst>
        </pc:spChg>
        <pc:grpChg chg="add del mod">
          <ac:chgData name="," userId="345501b7-d664-4500-bd15-e1c8932b60a0" providerId="ADAL" clId="{1C71EDBF-62E5-4385-85A5-C1463CCC6B28}" dt="2023-12-11T14:43:54.823" v="1403" actId="478"/>
          <ac:grpSpMkLst>
            <pc:docMk/>
            <pc:sldMk cId="743293391" sldId="322"/>
            <ac:grpSpMk id="5" creationId="{03203C78-BE06-027B-F0CE-453CBA560DA6}"/>
          </ac:grpSpMkLst>
        </pc:grpChg>
        <pc:grpChg chg="del">
          <ac:chgData name="," userId="345501b7-d664-4500-bd15-e1c8932b60a0" providerId="ADAL" clId="{1C71EDBF-62E5-4385-85A5-C1463CCC6B28}" dt="2023-12-11T13:56:39.946" v="971" actId="478"/>
          <ac:grpSpMkLst>
            <pc:docMk/>
            <pc:sldMk cId="743293391" sldId="322"/>
            <ac:grpSpMk id="20" creationId="{D533C982-8DDC-F99C-B837-22D3C508A75C}"/>
          </ac:grpSpMkLst>
        </pc:grpChg>
        <pc:picChg chg="mod">
          <ac:chgData name="," userId="345501b7-d664-4500-bd15-e1c8932b60a0" providerId="ADAL" clId="{1C71EDBF-62E5-4385-85A5-C1463CCC6B28}" dt="2023-12-11T14:15:51.059" v="1157" actId="14100"/>
          <ac:picMkLst>
            <pc:docMk/>
            <pc:sldMk cId="743293391" sldId="322"/>
            <ac:picMk id="6" creationId="{8AFF7F5C-AC9C-1402-E53F-B7117AE9E060}"/>
          </ac:picMkLst>
        </pc:picChg>
        <pc:picChg chg="del">
          <ac:chgData name="," userId="345501b7-d664-4500-bd15-e1c8932b60a0" providerId="ADAL" clId="{1C71EDBF-62E5-4385-85A5-C1463CCC6B28}" dt="2023-12-11T14:17:03.939" v="1169" actId="478"/>
          <ac:picMkLst>
            <pc:docMk/>
            <pc:sldMk cId="743293391" sldId="322"/>
            <ac:picMk id="8" creationId="{629543DD-334B-3EF4-61AC-C4E56E203655}"/>
          </ac:picMkLst>
        </pc:picChg>
        <pc:picChg chg="add mod ord">
          <ac:chgData name="," userId="345501b7-d664-4500-bd15-e1c8932b60a0" providerId="ADAL" clId="{1C71EDBF-62E5-4385-85A5-C1463CCC6B28}" dt="2023-12-11T14:43:59.005" v="1404" actId="1076"/>
          <ac:picMkLst>
            <pc:docMk/>
            <pc:sldMk cId="743293391" sldId="322"/>
            <ac:picMk id="10" creationId="{E4073985-D297-715C-A7E7-AD3D5147F0A2}"/>
          </ac:picMkLst>
        </pc:picChg>
        <pc:picChg chg="del">
          <ac:chgData name="," userId="345501b7-d664-4500-bd15-e1c8932b60a0" providerId="ADAL" clId="{1C71EDBF-62E5-4385-85A5-C1463CCC6B28}" dt="2023-12-11T14:17:03.939" v="1169" actId="478"/>
          <ac:picMkLst>
            <pc:docMk/>
            <pc:sldMk cId="743293391" sldId="322"/>
            <ac:picMk id="12" creationId="{2FC86CE1-CF69-7EBB-9664-87828BB31A6B}"/>
          </ac:picMkLst>
        </pc:picChg>
        <pc:picChg chg="del">
          <ac:chgData name="," userId="345501b7-d664-4500-bd15-e1c8932b60a0" providerId="ADAL" clId="{1C71EDBF-62E5-4385-85A5-C1463CCC6B28}" dt="2023-12-11T14:17:03.939" v="1169" actId="478"/>
          <ac:picMkLst>
            <pc:docMk/>
            <pc:sldMk cId="743293391" sldId="322"/>
            <ac:picMk id="13" creationId="{1896A1B8-C89A-D8FE-00E6-F6629D98140A}"/>
          </ac:picMkLst>
        </pc:picChg>
        <pc:picChg chg="del">
          <ac:chgData name="," userId="345501b7-d664-4500-bd15-e1c8932b60a0" providerId="ADAL" clId="{1C71EDBF-62E5-4385-85A5-C1463CCC6B28}" dt="2023-12-11T14:17:03.939" v="1169" actId="478"/>
          <ac:picMkLst>
            <pc:docMk/>
            <pc:sldMk cId="743293391" sldId="322"/>
            <ac:picMk id="14" creationId="{5640850A-D44B-68A5-D812-1C0D5AE89F3D}"/>
          </ac:picMkLst>
        </pc:picChg>
        <pc:picChg chg="del">
          <ac:chgData name="," userId="345501b7-d664-4500-bd15-e1c8932b60a0" providerId="ADAL" clId="{1C71EDBF-62E5-4385-85A5-C1463CCC6B28}" dt="2023-12-11T13:57:22.204" v="996" actId="478"/>
          <ac:picMkLst>
            <pc:docMk/>
            <pc:sldMk cId="743293391" sldId="322"/>
            <ac:picMk id="23" creationId="{047B8D05-2090-1532-196F-1595B15D9174}"/>
          </ac:picMkLst>
        </pc:picChg>
      </pc:sldChg>
      <pc:sldChg chg="addSp delSp modSp add del mod">
        <pc:chgData name="," userId="345501b7-d664-4500-bd15-e1c8932b60a0" providerId="ADAL" clId="{1C71EDBF-62E5-4385-85A5-C1463CCC6B28}" dt="2023-12-11T13:56:15.039" v="968" actId="47"/>
        <pc:sldMkLst>
          <pc:docMk/>
          <pc:sldMk cId="1567394224" sldId="322"/>
        </pc:sldMkLst>
        <pc:spChg chg="mod">
          <ac:chgData name="," userId="345501b7-d664-4500-bd15-e1c8932b60a0" providerId="ADAL" clId="{1C71EDBF-62E5-4385-85A5-C1463CCC6B28}" dt="2023-12-11T13:55:10.892" v="945" actId="14100"/>
          <ac:spMkLst>
            <pc:docMk/>
            <pc:sldMk cId="1567394224" sldId="322"/>
            <ac:spMk id="2" creationId="{077958D0-C008-94CC-DF3B-481B0D3406C0}"/>
          </ac:spMkLst>
        </pc:spChg>
        <pc:spChg chg="mod">
          <ac:chgData name="," userId="345501b7-d664-4500-bd15-e1c8932b60a0" providerId="ADAL" clId="{1C71EDBF-62E5-4385-85A5-C1463CCC6B28}" dt="2023-12-11T13:54:55.022" v="929" actId="2710"/>
          <ac:spMkLst>
            <pc:docMk/>
            <pc:sldMk cId="1567394224" sldId="322"/>
            <ac:spMk id="9" creationId="{D6317866-B038-BE4E-81FB-90926AC8EA67}"/>
          </ac:spMkLst>
        </pc:spChg>
        <pc:spChg chg="mod">
          <ac:chgData name="," userId="345501b7-d664-4500-bd15-e1c8932b60a0" providerId="ADAL" clId="{1C71EDBF-62E5-4385-85A5-C1463CCC6B28}" dt="2023-12-11T13:53:43.531" v="915"/>
          <ac:spMkLst>
            <pc:docMk/>
            <pc:sldMk cId="1567394224" sldId="322"/>
            <ac:spMk id="11" creationId="{85A3FB6D-82F0-5759-FC5E-214E3A5812FB}"/>
          </ac:spMkLst>
        </pc:spChg>
        <pc:grpChg chg="add mod">
          <ac:chgData name="," userId="345501b7-d664-4500-bd15-e1c8932b60a0" providerId="ADAL" clId="{1C71EDBF-62E5-4385-85A5-C1463CCC6B28}" dt="2023-12-11T13:54:17.172" v="922" actId="14100"/>
          <ac:grpSpMkLst>
            <pc:docMk/>
            <pc:sldMk cId="1567394224" sldId="322"/>
            <ac:grpSpMk id="7" creationId="{8CCF733B-A927-F9A2-F053-3D1F1A08D63B}"/>
          </ac:grpSpMkLst>
        </pc:grpChg>
        <pc:grpChg chg="del">
          <ac:chgData name="," userId="345501b7-d664-4500-bd15-e1c8932b60a0" providerId="ADAL" clId="{1C71EDBF-62E5-4385-85A5-C1463CCC6B28}" dt="2023-12-11T13:53:39.011" v="914" actId="478"/>
          <ac:grpSpMkLst>
            <pc:docMk/>
            <pc:sldMk cId="1567394224" sldId="322"/>
            <ac:grpSpMk id="20" creationId="{D533C982-8DDC-F99C-B837-22D3C508A75C}"/>
          </ac:grpSpMkLst>
        </pc:grpChg>
        <pc:picChg chg="add del mod">
          <ac:chgData name="," userId="345501b7-d664-4500-bd15-e1c8932b60a0" providerId="ADAL" clId="{1C71EDBF-62E5-4385-85A5-C1463CCC6B28}" dt="2023-12-11T13:53:06.502" v="907"/>
          <ac:picMkLst>
            <pc:docMk/>
            <pc:sldMk cId="1567394224" sldId="322"/>
            <ac:picMk id="5" creationId="{7E99963C-82C7-B568-9DAD-165E92B8F7BB}"/>
          </ac:picMkLst>
        </pc:picChg>
        <pc:picChg chg="add del">
          <ac:chgData name="," userId="345501b7-d664-4500-bd15-e1c8932b60a0" providerId="ADAL" clId="{1C71EDBF-62E5-4385-85A5-C1463CCC6B28}" dt="2023-12-11T13:53:30.828" v="912" actId="478"/>
          <ac:picMkLst>
            <pc:docMk/>
            <pc:sldMk cId="1567394224" sldId="322"/>
            <ac:picMk id="6" creationId="{E3F0BD78-06CC-463A-CDDA-DCA7733D7D05}"/>
          </ac:picMkLst>
        </pc:picChg>
        <pc:picChg chg="mod">
          <ac:chgData name="," userId="345501b7-d664-4500-bd15-e1c8932b60a0" providerId="ADAL" clId="{1C71EDBF-62E5-4385-85A5-C1463CCC6B28}" dt="2023-12-11T13:53:43.531" v="915"/>
          <ac:picMkLst>
            <pc:docMk/>
            <pc:sldMk cId="1567394224" sldId="322"/>
            <ac:picMk id="10" creationId="{C472535D-C8BC-DB9E-16B0-44D65698EAF1}"/>
          </ac:picMkLst>
        </pc:picChg>
      </pc:sldChg>
      <pc:sldChg chg="delSp modSp add del mod">
        <pc:chgData name="," userId="345501b7-d664-4500-bd15-e1c8932b60a0" providerId="ADAL" clId="{1C71EDBF-62E5-4385-85A5-C1463CCC6B28}" dt="2023-12-11T14:00:39.499" v="1044" actId="47"/>
        <pc:sldMkLst>
          <pc:docMk/>
          <pc:sldMk cId="441224861" sldId="323"/>
        </pc:sldMkLst>
        <pc:spChg chg="mod">
          <ac:chgData name="," userId="345501b7-d664-4500-bd15-e1c8932b60a0" providerId="ADAL" clId="{1C71EDBF-62E5-4385-85A5-C1463CCC6B28}" dt="2023-12-11T14:00:28.838" v="1040"/>
          <ac:spMkLst>
            <pc:docMk/>
            <pc:sldMk cId="441224861" sldId="323"/>
            <ac:spMk id="19" creationId="{E243ACCE-8D88-BB6B-E295-F449966A302E}"/>
          </ac:spMkLst>
        </pc:spChg>
        <pc:grpChg chg="del">
          <ac:chgData name="," userId="345501b7-d664-4500-bd15-e1c8932b60a0" providerId="ADAL" clId="{1C71EDBF-62E5-4385-85A5-C1463CCC6B28}" dt="2023-12-11T13:59:43.339" v="1036" actId="478"/>
          <ac:grpSpMkLst>
            <pc:docMk/>
            <pc:sldMk cId="441224861" sldId="323"/>
            <ac:grpSpMk id="5" creationId="{03203C78-BE06-027B-F0CE-453CBA560DA6}"/>
          </ac:grpSpMkLst>
        </pc:grpChg>
      </pc:sldChg>
      <pc:sldChg chg="addSp delSp modSp add mod ord">
        <pc:chgData name="," userId="345501b7-d664-4500-bd15-e1c8932b60a0" providerId="ADAL" clId="{1C71EDBF-62E5-4385-85A5-C1463CCC6B28}" dt="2023-12-11T14:44:04.919" v="1406" actId="1076"/>
        <pc:sldMkLst>
          <pc:docMk/>
          <pc:sldMk cId="1335302543" sldId="324"/>
        </pc:sldMkLst>
        <pc:spChg chg="mod">
          <ac:chgData name="," userId="345501b7-d664-4500-bd15-e1c8932b60a0" providerId="ADAL" clId="{1C71EDBF-62E5-4385-85A5-C1463CCC6B28}" dt="2023-12-11T14:02:31.245" v="1069" actId="6549"/>
          <ac:spMkLst>
            <pc:docMk/>
            <pc:sldMk cId="1335302543" sldId="324"/>
            <ac:spMk id="2" creationId="{077958D0-C008-94CC-DF3B-481B0D3406C0}"/>
          </ac:spMkLst>
        </pc:spChg>
        <pc:spChg chg="mod">
          <ac:chgData name="," userId="345501b7-d664-4500-bd15-e1c8932b60a0" providerId="ADAL" clId="{1C71EDBF-62E5-4385-85A5-C1463CCC6B28}" dt="2023-12-11T14:00:52.042" v="1045"/>
          <ac:spMkLst>
            <pc:docMk/>
            <pc:sldMk cId="1335302543" sldId="324"/>
            <ac:spMk id="9" creationId="{D6317866-B038-BE4E-81FB-90926AC8EA67}"/>
          </ac:spMkLst>
        </pc:spChg>
        <pc:spChg chg="mod">
          <ac:chgData name="," userId="345501b7-d664-4500-bd15-e1c8932b60a0" providerId="ADAL" clId="{1C71EDBF-62E5-4385-85A5-C1463CCC6B28}" dt="2023-12-11T14:15:36.379" v="1155" actId="1076"/>
          <ac:spMkLst>
            <pc:docMk/>
            <pc:sldMk cId="1335302543" sldId="324"/>
            <ac:spMk id="10" creationId="{9DF37E86-898D-7A51-A683-B120A94F89F0}"/>
          </ac:spMkLst>
        </pc:spChg>
        <pc:spChg chg="mod">
          <ac:chgData name="," userId="345501b7-d664-4500-bd15-e1c8932b60a0" providerId="ADAL" clId="{1C71EDBF-62E5-4385-85A5-C1463CCC6B28}" dt="2023-12-11T14:01:55.236" v="1057" actId="6549"/>
          <ac:spMkLst>
            <pc:docMk/>
            <pc:sldMk cId="1335302543" sldId="324"/>
            <ac:spMk id="19" creationId="{E243ACCE-8D88-BB6B-E295-F449966A302E}"/>
          </ac:spMkLst>
        </pc:spChg>
        <pc:spChg chg="mod">
          <ac:chgData name="," userId="345501b7-d664-4500-bd15-e1c8932b60a0" providerId="ADAL" clId="{1C71EDBF-62E5-4385-85A5-C1463CCC6B28}" dt="2023-12-11T14:01:56.685" v="1059" actId="6549"/>
          <ac:spMkLst>
            <pc:docMk/>
            <pc:sldMk cId="1335302543" sldId="324"/>
            <ac:spMk id="25" creationId="{50571143-C93D-7E8B-4671-D92FEF861B9E}"/>
          </ac:spMkLst>
        </pc:spChg>
        <pc:spChg chg="mod">
          <ac:chgData name="," userId="345501b7-d664-4500-bd15-e1c8932b60a0" providerId="ADAL" clId="{1C71EDBF-62E5-4385-85A5-C1463CCC6B28}" dt="2023-12-11T14:02:02.964" v="1063" actId="20577"/>
          <ac:spMkLst>
            <pc:docMk/>
            <pc:sldMk cId="1335302543" sldId="324"/>
            <ac:spMk id="26" creationId="{C20A47F2-CB36-9F06-89D7-CB926B0DA03C}"/>
          </ac:spMkLst>
        </pc:spChg>
        <pc:grpChg chg="add del mod">
          <ac:chgData name="," userId="345501b7-d664-4500-bd15-e1c8932b60a0" providerId="ADAL" clId="{1C71EDBF-62E5-4385-85A5-C1463CCC6B28}" dt="2023-12-11T14:44:02.140" v="1405" actId="478"/>
          <ac:grpSpMkLst>
            <pc:docMk/>
            <pc:sldMk cId="1335302543" sldId="324"/>
            <ac:grpSpMk id="6" creationId="{112AE891-600B-BB02-77C1-2260AABDDB43}"/>
          </ac:grpSpMkLst>
        </pc:grpChg>
        <pc:grpChg chg="del">
          <ac:chgData name="," userId="345501b7-d664-4500-bd15-e1c8932b60a0" providerId="ADAL" clId="{1C71EDBF-62E5-4385-85A5-C1463CCC6B28}" dt="2023-12-11T14:01:04.179" v="1049" actId="478"/>
          <ac:grpSpMkLst>
            <pc:docMk/>
            <pc:sldMk cId="1335302543" sldId="324"/>
            <ac:grpSpMk id="20" creationId="{D533C982-8DDC-F99C-B837-22D3C508A75C}"/>
          </ac:grpSpMkLst>
        </pc:grpChg>
        <pc:picChg chg="add mod ord">
          <ac:chgData name="," userId="345501b7-d664-4500-bd15-e1c8932b60a0" providerId="ADAL" clId="{1C71EDBF-62E5-4385-85A5-C1463CCC6B28}" dt="2023-12-11T14:44:04.919" v="1406" actId="1076"/>
          <ac:picMkLst>
            <pc:docMk/>
            <pc:sldMk cId="1335302543" sldId="324"/>
            <ac:picMk id="5" creationId="{296D731D-ABD5-5FC5-EFAA-66D5759F1829}"/>
          </ac:picMkLst>
        </pc:picChg>
        <pc:picChg chg="mod">
          <ac:chgData name="," userId="345501b7-d664-4500-bd15-e1c8932b60a0" providerId="ADAL" clId="{1C71EDBF-62E5-4385-85A5-C1463CCC6B28}" dt="2023-12-11T14:15:36.379" v="1155" actId="1076"/>
          <ac:picMkLst>
            <pc:docMk/>
            <pc:sldMk cId="1335302543" sldId="324"/>
            <ac:picMk id="7" creationId="{D743198C-F1FE-E459-AC19-0095F8AA4955}"/>
          </ac:picMkLst>
        </pc:picChg>
        <pc:picChg chg="del">
          <ac:chgData name="," userId="345501b7-d664-4500-bd15-e1c8932b60a0" providerId="ADAL" clId="{1C71EDBF-62E5-4385-85A5-C1463CCC6B28}" dt="2023-12-11T14:17:08.788" v="1170" actId="478"/>
          <ac:picMkLst>
            <pc:docMk/>
            <pc:sldMk cId="1335302543" sldId="324"/>
            <ac:picMk id="8" creationId="{629543DD-334B-3EF4-61AC-C4E56E203655}"/>
          </ac:picMkLst>
        </pc:picChg>
        <pc:picChg chg="del">
          <ac:chgData name="," userId="345501b7-d664-4500-bd15-e1c8932b60a0" providerId="ADAL" clId="{1C71EDBF-62E5-4385-85A5-C1463CCC6B28}" dt="2023-12-11T14:17:08.788" v="1170" actId="478"/>
          <ac:picMkLst>
            <pc:docMk/>
            <pc:sldMk cId="1335302543" sldId="324"/>
            <ac:picMk id="12" creationId="{2FC86CE1-CF69-7EBB-9664-87828BB31A6B}"/>
          </ac:picMkLst>
        </pc:picChg>
        <pc:picChg chg="del">
          <ac:chgData name="," userId="345501b7-d664-4500-bd15-e1c8932b60a0" providerId="ADAL" clId="{1C71EDBF-62E5-4385-85A5-C1463CCC6B28}" dt="2023-12-11T14:17:08.788" v="1170" actId="478"/>
          <ac:picMkLst>
            <pc:docMk/>
            <pc:sldMk cId="1335302543" sldId="324"/>
            <ac:picMk id="13" creationId="{1896A1B8-C89A-D8FE-00E6-F6629D98140A}"/>
          </ac:picMkLst>
        </pc:picChg>
        <pc:picChg chg="del">
          <ac:chgData name="," userId="345501b7-d664-4500-bd15-e1c8932b60a0" providerId="ADAL" clId="{1C71EDBF-62E5-4385-85A5-C1463CCC6B28}" dt="2023-12-11T14:17:08.788" v="1170" actId="478"/>
          <ac:picMkLst>
            <pc:docMk/>
            <pc:sldMk cId="1335302543" sldId="324"/>
            <ac:picMk id="14" creationId="{5640850A-D44B-68A5-D812-1C0D5AE89F3D}"/>
          </ac:picMkLst>
        </pc:picChg>
        <pc:picChg chg="del">
          <ac:chgData name="," userId="345501b7-d664-4500-bd15-e1c8932b60a0" providerId="ADAL" clId="{1C71EDBF-62E5-4385-85A5-C1463CCC6B28}" dt="2023-12-11T14:00:53.421" v="1046" actId="478"/>
          <ac:picMkLst>
            <pc:docMk/>
            <pc:sldMk cId="1335302543" sldId="324"/>
            <ac:picMk id="23" creationId="{047B8D05-2090-1532-196F-1595B15D9174}"/>
          </ac:picMkLst>
        </pc:picChg>
      </pc:sldChg>
      <pc:sldChg chg="addSp delSp modSp add mod">
        <pc:chgData name="," userId="345501b7-d664-4500-bd15-e1c8932b60a0" providerId="ADAL" clId="{1C71EDBF-62E5-4385-85A5-C1463CCC6B28}" dt="2023-12-11T14:44:18.212" v="1408" actId="1076"/>
        <pc:sldMkLst>
          <pc:docMk/>
          <pc:sldMk cId="3553401647" sldId="325"/>
        </pc:sldMkLst>
        <pc:spChg chg="mod">
          <ac:chgData name="," userId="345501b7-d664-4500-bd15-e1c8932b60a0" providerId="ADAL" clId="{1C71EDBF-62E5-4385-85A5-C1463CCC6B28}" dt="2023-12-11T14:03:44.879" v="1078" actId="6549"/>
          <ac:spMkLst>
            <pc:docMk/>
            <pc:sldMk cId="3553401647" sldId="325"/>
            <ac:spMk id="2" creationId="{077958D0-C008-94CC-DF3B-481B0D3406C0}"/>
          </ac:spMkLst>
        </pc:spChg>
        <pc:spChg chg="mod">
          <ac:chgData name="," userId="345501b7-d664-4500-bd15-e1c8932b60a0" providerId="ADAL" clId="{1C71EDBF-62E5-4385-85A5-C1463CCC6B28}" dt="2023-12-11T14:03:34.811" v="1076" actId="14100"/>
          <ac:spMkLst>
            <pc:docMk/>
            <pc:sldMk cId="3553401647" sldId="325"/>
            <ac:spMk id="9" creationId="{D6317866-B038-BE4E-81FB-90926AC8EA67}"/>
          </ac:spMkLst>
        </pc:spChg>
        <pc:spChg chg="mod">
          <ac:chgData name="," userId="345501b7-d664-4500-bd15-e1c8932b60a0" providerId="ADAL" clId="{1C71EDBF-62E5-4385-85A5-C1463CCC6B28}" dt="2023-12-11T14:06:37.632" v="1120"/>
          <ac:spMkLst>
            <pc:docMk/>
            <pc:sldMk cId="3553401647" sldId="325"/>
            <ac:spMk id="19" creationId="{E243ACCE-8D88-BB6B-E295-F449966A302E}"/>
          </ac:spMkLst>
        </pc:spChg>
        <pc:grpChg chg="del">
          <ac:chgData name="," userId="345501b7-d664-4500-bd15-e1c8932b60a0" providerId="ADAL" clId="{1C71EDBF-62E5-4385-85A5-C1463CCC6B28}" dt="2023-12-11T14:04:30.882" v="1081" actId="478"/>
          <ac:grpSpMkLst>
            <pc:docMk/>
            <pc:sldMk cId="3553401647" sldId="325"/>
            <ac:grpSpMk id="6" creationId="{112AE891-600B-BB02-77C1-2260AABDDB43}"/>
          </ac:grpSpMkLst>
        </pc:grpChg>
        <pc:picChg chg="del">
          <ac:chgData name="," userId="345501b7-d664-4500-bd15-e1c8932b60a0" providerId="ADAL" clId="{1C71EDBF-62E5-4385-85A5-C1463CCC6B28}" dt="2023-12-11T14:03:28.739" v="1073" actId="478"/>
          <ac:picMkLst>
            <pc:docMk/>
            <pc:sldMk cId="3553401647" sldId="325"/>
            <ac:picMk id="5" creationId="{296D731D-ABD5-5FC5-EFAA-66D5759F1829}"/>
          </ac:picMkLst>
        </pc:picChg>
        <pc:picChg chg="del">
          <ac:chgData name="," userId="345501b7-d664-4500-bd15-e1c8932b60a0" providerId="ADAL" clId="{1C71EDBF-62E5-4385-85A5-C1463CCC6B28}" dt="2023-12-11T14:17:12.250" v="1171" actId="478"/>
          <ac:picMkLst>
            <pc:docMk/>
            <pc:sldMk cId="3553401647" sldId="325"/>
            <ac:picMk id="8" creationId="{629543DD-334B-3EF4-61AC-C4E56E203655}"/>
          </ac:picMkLst>
        </pc:picChg>
        <pc:picChg chg="add mod ord">
          <ac:chgData name="," userId="345501b7-d664-4500-bd15-e1c8932b60a0" providerId="ADAL" clId="{1C71EDBF-62E5-4385-85A5-C1463CCC6B28}" dt="2023-12-11T14:44:18.212" v="1408" actId="1076"/>
          <ac:picMkLst>
            <pc:docMk/>
            <pc:sldMk cId="3553401647" sldId="325"/>
            <ac:picMk id="11" creationId="{845111D7-8B8E-82E3-7713-7D7D871D6203}"/>
          </ac:picMkLst>
        </pc:picChg>
        <pc:picChg chg="del">
          <ac:chgData name="," userId="345501b7-d664-4500-bd15-e1c8932b60a0" providerId="ADAL" clId="{1C71EDBF-62E5-4385-85A5-C1463CCC6B28}" dt="2023-12-11T14:17:12.250" v="1171" actId="478"/>
          <ac:picMkLst>
            <pc:docMk/>
            <pc:sldMk cId="3553401647" sldId="325"/>
            <ac:picMk id="12" creationId="{2FC86CE1-CF69-7EBB-9664-87828BB31A6B}"/>
          </ac:picMkLst>
        </pc:picChg>
        <pc:picChg chg="del">
          <ac:chgData name="," userId="345501b7-d664-4500-bd15-e1c8932b60a0" providerId="ADAL" clId="{1C71EDBF-62E5-4385-85A5-C1463CCC6B28}" dt="2023-12-11T14:17:12.250" v="1171" actId="478"/>
          <ac:picMkLst>
            <pc:docMk/>
            <pc:sldMk cId="3553401647" sldId="325"/>
            <ac:picMk id="13" creationId="{1896A1B8-C89A-D8FE-00E6-F6629D98140A}"/>
          </ac:picMkLst>
        </pc:picChg>
        <pc:picChg chg="del">
          <ac:chgData name="," userId="345501b7-d664-4500-bd15-e1c8932b60a0" providerId="ADAL" clId="{1C71EDBF-62E5-4385-85A5-C1463CCC6B28}" dt="2023-12-11T14:17:12.250" v="1171" actId="478"/>
          <ac:picMkLst>
            <pc:docMk/>
            <pc:sldMk cId="3553401647" sldId="325"/>
            <ac:picMk id="14" creationId="{5640850A-D44B-68A5-D812-1C0D5AE89F3D}"/>
          </ac:picMkLst>
        </pc:picChg>
        <pc:picChg chg="add del mod">
          <ac:chgData name="," userId="345501b7-d664-4500-bd15-e1c8932b60a0" providerId="ADAL" clId="{1C71EDBF-62E5-4385-85A5-C1463CCC6B28}" dt="2023-12-11T14:44:09.087" v="1407" actId="478"/>
          <ac:picMkLst>
            <pc:docMk/>
            <pc:sldMk cId="3553401647" sldId="325"/>
            <ac:picMk id="15" creationId="{66A47EB9-8B40-9022-4218-39CC87165BFD}"/>
          </ac:picMkLst>
        </pc:picChg>
      </pc:sldChg>
      <pc:sldChg chg="addSp delSp modSp add mod">
        <pc:chgData name="," userId="345501b7-d664-4500-bd15-e1c8932b60a0" providerId="ADAL" clId="{1C71EDBF-62E5-4385-85A5-C1463CCC6B28}" dt="2023-12-11T14:44:26.100" v="1410" actId="1076"/>
        <pc:sldMkLst>
          <pc:docMk/>
          <pc:sldMk cId="1866475908" sldId="326"/>
        </pc:sldMkLst>
        <pc:spChg chg="mod">
          <ac:chgData name="," userId="345501b7-d664-4500-bd15-e1c8932b60a0" providerId="ADAL" clId="{1C71EDBF-62E5-4385-85A5-C1463CCC6B28}" dt="2023-12-11T14:05:52.053" v="1110" actId="20577"/>
          <ac:spMkLst>
            <pc:docMk/>
            <pc:sldMk cId="1866475908" sldId="326"/>
            <ac:spMk id="2" creationId="{077958D0-C008-94CC-DF3B-481B0D3406C0}"/>
          </ac:spMkLst>
        </pc:spChg>
        <pc:spChg chg="mod">
          <ac:chgData name="," userId="345501b7-d664-4500-bd15-e1c8932b60a0" providerId="ADAL" clId="{1C71EDBF-62E5-4385-85A5-C1463CCC6B28}" dt="2023-12-11T14:05:42.258" v="1094" actId="14100"/>
          <ac:spMkLst>
            <pc:docMk/>
            <pc:sldMk cId="1866475908" sldId="326"/>
            <ac:spMk id="9" creationId="{D6317866-B038-BE4E-81FB-90926AC8EA67}"/>
          </ac:spMkLst>
        </pc:spChg>
        <pc:picChg chg="add mod ord">
          <ac:chgData name="," userId="345501b7-d664-4500-bd15-e1c8932b60a0" providerId="ADAL" clId="{1C71EDBF-62E5-4385-85A5-C1463CCC6B28}" dt="2023-12-11T14:44:26.100" v="1410" actId="1076"/>
          <ac:picMkLst>
            <pc:docMk/>
            <pc:sldMk cId="1866475908" sldId="326"/>
            <ac:picMk id="5" creationId="{58AF67AF-A695-7041-C81E-3B4452092E81}"/>
          </ac:picMkLst>
        </pc:picChg>
        <pc:picChg chg="add del mod">
          <ac:chgData name="," userId="345501b7-d664-4500-bd15-e1c8932b60a0" providerId="ADAL" clId="{1C71EDBF-62E5-4385-85A5-C1463CCC6B28}" dt="2023-12-11T14:44:23.487" v="1409" actId="478"/>
          <ac:picMkLst>
            <pc:docMk/>
            <pc:sldMk cId="1866475908" sldId="326"/>
            <ac:picMk id="6" creationId="{9B302DCA-3715-23B0-FBAA-AF602288A6D4}"/>
          </ac:picMkLst>
        </pc:picChg>
        <pc:picChg chg="del">
          <ac:chgData name="," userId="345501b7-d664-4500-bd15-e1c8932b60a0" providerId="ADAL" clId="{1C71EDBF-62E5-4385-85A5-C1463CCC6B28}" dt="2023-12-11T14:17:16.164" v="1172" actId="478"/>
          <ac:picMkLst>
            <pc:docMk/>
            <pc:sldMk cId="1866475908" sldId="326"/>
            <ac:picMk id="8" creationId="{629543DD-334B-3EF4-61AC-C4E56E203655}"/>
          </ac:picMkLst>
        </pc:picChg>
        <pc:picChg chg="del">
          <ac:chgData name="," userId="345501b7-d664-4500-bd15-e1c8932b60a0" providerId="ADAL" clId="{1C71EDBF-62E5-4385-85A5-C1463CCC6B28}" dt="2023-12-11T14:05:32.147" v="1090" actId="478"/>
          <ac:picMkLst>
            <pc:docMk/>
            <pc:sldMk cId="1866475908" sldId="326"/>
            <ac:picMk id="11" creationId="{845111D7-8B8E-82E3-7713-7D7D871D6203}"/>
          </ac:picMkLst>
        </pc:picChg>
        <pc:picChg chg="del">
          <ac:chgData name="," userId="345501b7-d664-4500-bd15-e1c8932b60a0" providerId="ADAL" clId="{1C71EDBF-62E5-4385-85A5-C1463CCC6B28}" dt="2023-12-11T14:17:16.164" v="1172" actId="478"/>
          <ac:picMkLst>
            <pc:docMk/>
            <pc:sldMk cId="1866475908" sldId="326"/>
            <ac:picMk id="12" creationId="{2FC86CE1-CF69-7EBB-9664-87828BB31A6B}"/>
          </ac:picMkLst>
        </pc:picChg>
        <pc:picChg chg="del">
          <ac:chgData name="," userId="345501b7-d664-4500-bd15-e1c8932b60a0" providerId="ADAL" clId="{1C71EDBF-62E5-4385-85A5-C1463CCC6B28}" dt="2023-12-11T14:17:16.164" v="1172" actId="478"/>
          <ac:picMkLst>
            <pc:docMk/>
            <pc:sldMk cId="1866475908" sldId="326"/>
            <ac:picMk id="13" creationId="{1896A1B8-C89A-D8FE-00E6-F6629D98140A}"/>
          </ac:picMkLst>
        </pc:picChg>
        <pc:picChg chg="del">
          <ac:chgData name="," userId="345501b7-d664-4500-bd15-e1c8932b60a0" providerId="ADAL" clId="{1C71EDBF-62E5-4385-85A5-C1463CCC6B28}" dt="2023-12-11T14:17:16.164" v="1172" actId="478"/>
          <ac:picMkLst>
            <pc:docMk/>
            <pc:sldMk cId="1866475908" sldId="326"/>
            <ac:picMk id="14" creationId="{5640850A-D44B-68A5-D812-1C0D5AE89F3D}"/>
          </ac:picMkLst>
        </pc:picChg>
        <pc:picChg chg="del">
          <ac:chgData name="," userId="345501b7-d664-4500-bd15-e1c8932b60a0" providerId="ADAL" clId="{1C71EDBF-62E5-4385-85A5-C1463CCC6B28}" dt="2023-12-11T14:05:30.884" v="1089" actId="478"/>
          <ac:picMkLst>
            <pc:docMk/>
            <pc:sldMk cId="1866475908" sldId="326"/>
            <ac:picMk id="15" creationId="{66A47EB9-8B40-9022-4218-39CC87165BFD}"/>
          </ac:picMkLst>
        </pc:picChg>
      </pc:sldChg>
      <pc:sldChg chg="delSp modSp add mod">
        <pc:chgData name="," userId="345501b7-d664-4500-bd15-e1c8932b60a0" providerId="ADAL" clId="{1C71EDBF-62E5-4385-85A5-C1463CCC6B28}" dt="2023-12-11T14:44:32.771" v="1412" actId="1076"/>
        <pc:sldMkLst>
          <pc:docMk/>
          <pc:sldMk cId="104682503" sldId="327"/>
        </pc:sldMkLst>
        <pc:picChg chg="mod">
          <ac:chgData name="," userId="345501b7-d664-4500-bd15-e1c8932b60a0" providerId="ADAL" clId="{1C71EDBF-62E5-4385-85A5-C1463CCC6B28}" dt="2023-12-11T14:44:32.771" v="1412" actId="1076"/>
          <ac:picMkLst>
            <pc:docMk/>
            <pc:sldMk cId="104682503" sldId="327"/>
            <ac:picMk id="5" creationId="{58AF67AF-A695-7041-C81E-3B4452092E81}"/>
          </ac:picMkLst>
        </pc:picChg>
        <pc:picChg chg="del">
          <ac:chgData name="," userId="345501b7-d664-4500-bd15-e1c8932b60a0" providerId="ADAL" clId="{1C71EDBF-62E5-4385-85A5-C1463CCC6B28}" dt="2023-12-11T14:44:30.756" v="1411" actId="478"/>
          <ac:picMkLst>
            <pc:docMk/>
            <pc:sldMk cId="104682503" sldId="327"/>
            <ac:picMk id="6" creationId="{9B302DCA-3715-23B0-FBAA-AF602288A6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dirty="0"/>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2024-03-12</a:t>
            </a:fld>
            <a:endParaRPr lang="sv-SE" dirty="0"/>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dirty="0"/>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dirty="0"/>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Mikael Svensson/</a:t>
            </a:r>
            <a:r>
              <a:rPr lang="sv-SE" dirty="0" err="1"/>
              <a:t>Johnér</a:t>
            </a:r>
            <a:r>
              <a:rPr lang="sv-SE" dirty="0"/>
              <a:t>,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130934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*Tillväxtverket har valt att inte delta i uppföljningen vilket medföra att mål 6: Hållbar regional tillväxt och landsbygdsutveckling inte följs upp 2023</a:t>
            </a: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a:p>
        </p:txBody>
      </p:sp>
    </p:spTree>
    <p:extLst>
      <p:ext uri="{BB962C8B-B14F-4D97-AF65-F5344CB8AC3E}">
        <p14:creationId xmlns:p14="http://schemas.microsoft.com/office/powerpoint/2010/main" val="9388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24</a:t>
            </a:fld>
            <a:endParaRPr lang="sv-SE"/>
          </a:p>
        </p:txBody>
      </p:sp>
    </p:spTree>
    <p:extLst>
      <p:ext uri="{BB962C8B-B14F-4D97-AF65-F5344CB8AC3E}">
        <p14:creationId xmlns:p14="http://schemas.microsoft.com/office/powerpoint/2010/main" val="4278082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2060"/>
              </a:lnSpc>
              <a:spcBef>
                <a:spcPts val="600"/>
              </a:spcBef>
            </a:pPr>
            <a:r>
              <a:rPr lang="sv-SE" dirty="0">
                <a:latin typeface="Times New Roman"/>
                <a:cs typeface="Times New Roman"/>
              </a:rPr>
              <a:t>Friluftslivsmålen spänner över många politikområden och flera av målen överlappar. Skogsstyrelsen, Folkhälsomyndigheten, Skolverket, Boverket och Naturvårdsverket har i samverkan tagit fram målövergripande förslag. </a:t>
            </a:r>
            <a:endParaRPr lang="en-US" dirty="0">
              <a:latin typeface="Times New Roman"/>
              <a:cs typeface="Times New Roman"/>
            </a:endParaRPr>
          </a:p>
          <a:p>
            <a:pPr>
              <a:lnSpc>
                <a:spcPts val="2060"/>
              </a:lnSpc>
              <a:spcBef>
                <a:spcPts val="600"/>
              </a:spcBef>
            </a:pPr>
            <a:r>
              <a:rPr lang="sv-SE" dirty="0">
                <a:latin typeface="Times New Roman"/>
                <a:cs typeface="Times New Roman"/>
              </a:rPr>
              <a:t>Åtgärdsförslag bidrar till att uppfylla flera mål och om de genomförs bedöms de ha god potential att förstärka arbetet med friluftsliv vilket i sin tur bör leda till en mer positiv utveckling för friluftslivsmålen.</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28</a:t>
            </a:fld>
            <a:endParaRPr lang="sv-SE" dirty="0"/>
          </a:p>
        </p:txBody>
      </p:sp>
    </p:spTree>
    <p:extLst>
      <p:ext uri="{BB962C8B-B14F-4D97-AF65-F5344CB8AC3E}">
        <p14:creationId xmlns:p14="http://schemas.microsoft.com/office/powerpoint/2010/main" val="32463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Bild; </a:t>
            </a:r>
            <a:r>
              <a:rPr lang="sv-SE" b="0" i="0">
                <a:solidFill>
                  <a:srgbClr val="000000"/>
                </a:solidFill>
                <a:effectLst/>
                <a:latin typeface="Roboto" panose="02000000000000000000" pitchFamily="2" charset="0"/>
              </a:rPr>
              <a:t>Matton Collection/</a:t>
            </a:r>
            <a:r>
              <a:rPr lang="sv-SE" b="0" i="0" err="1">
                <a:solidFill>
                  <a:srgbClr val="000000"/>
                </a:solidFill>
                <a:effectLst/>
                <a:latin typeface="Roboto" panose="02000000000000000000" pitchFamily="2" charset="0"/>
              </a:rPr>
              <a:t>Johnér</a:t>
            </a: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3</a:t>
            </a:fld>
            <a:endParaRPr lang="sv-SE"/>
          </a:p>
        </p:txBody>
      </p:sp>
    </p:spTree>
    <p:extLst>
      <p:ext uri="{BB962C8B-B14F-4D97-AF65-F5344CB8AC3E}">
        <p14:creationId xmlns:p14="http://schemas.microsoft.com/office/powerpoint/2010/main" val="148351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414219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Bild; </a:t>
            </a:r>
            <a:r>
              <a:rPr lang="sv-SE" b="0" i="0">
                <a:solidFill>
                  <a:srgbClr val="000000"/>
                </a:solidFill>
                <a:effectLst/>
                <a:latin typeface="Roboto" panose="02000000000000000000" pitchFamily="2" charset="0"/>
              </a:rPr>
              <a:t>Kenneth Bengtsson/</a:t>
            </a:r>
            <a:r>
              <a:rPr lang="sv-SE" b="0" i="0" err="1">
                <a:solidFill>
                  <a:srgbClr val="000000"/>
                </a:solidFill>
                <a:effectLst/>
                <a:latin typeface="Roboto" panose="02000000000000000000" pitchFamily="2" charset="0"/>
              </a:rPr>
              <a:t>Johnér</a:t>
            </a: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206425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 </a:t>
            </a:r>
            <a:r>
              <a:rPr lang="sv-SE" dirty="0" err="1"/>
              <a:t>målvisa</a:t>
            </a:r>
            <a:r>
              <a:rPr lang="sv-SE" dirty="0"/>
              <a:t> uppföljningstexterna har varit på remiss för att bland annat säkerställa delansvariga myndigheters, samt övriga aktörers möjlighet att bidra i uppföljningen.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a:t>
            </a:r>
            <a:r>
              <a:rPr lang="sv-SE" b="0" i="0" dirty="0">
                <a:solidFill>
                  <a:srgbClr val="000000"/>
                </a:solidFill>
                <a:effectLst/>
                <a:latin typeface="Roboto" panose="02000000000000000000" pitchFamily="2" charset="0"/>
              </a:rPr>
              <a:t>Peter Lilja/IBL/TT</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381774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a:t>
            </a:r>
            <a:r>
              <a:rPr lang="sv-SE" b="0" i="0" dirty="0">
                <a:solidFill>
                  <a:srgbClr val="000000"/>
                </a:solidFill>
                <a:effectLst/>
                <a:latin typeface="Roboto" panose="02000000000000000000" pitchFamily="2" charset="0"/>
              </a:rPr>
              <a:t>Henrik Trygg/</a:t>
            </a:r>
            <a:r>
              <a:rPr lang="sv-SE" b="0" i="0" dirty="0" err="1">
                <a:solidFill>
                  <a:srgbClr val="000000"/>
                </a:solidFill>
                <a:effectLst/>
                <a:latin typeface="Roboto" panose="02000000000000000000" pitchFamily="2" charset="0"/>
              </a:rPr>
              <a:t>Johnér</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10</a:t>
            </a:fld>
            <a:endParaRPr lang="sv-SE"/>
          </a:p>
        </p:txBody>
      </p:sp>
    </p:spTree>
    <p:extLst>
      <p:ext uri="{BB962C8B-B14F-4D97-AF65-F5344CB8AC3E}">
        <p14:creationId xmlns:p14="http://schemas.microsoft.com/office/powerpoint/2010/main" val="197041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a:t>
            </a:r>
            <a:r>
              <a:rPr lang="sv-SE" b="0" i="0" dirty="0">
                <a:solidFill>
                  <a:srgbClr val="000000"/>
                </a:solidFill>
                <a:effectLst/>
                <a:latin typeface="Roboto" panose="02000000000000000000" pitchFamily="2" charset="0"/>
              </a:rPr>
              <a:t>Naturvårdsverket</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a:p>
        </p:txBody>
      </p:sp>
    </p:spTree>
    <p:extLst>
      <p:ext uri="{BB962C8B-B14F-4D97-AF65-F5344CB8AC3E}">
        <p14:creationId xmlns:p14="http://schemas.microsoft.com/office/powerpoint/2010/main" val="123232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a:t>
            </a:r>
            <a:r>
              <a:rPr lang="sv-SE" b="0" i="0" dirty="0">
                <a:solidFill>
                  <a:srgbClr val="000000"/>
                </a:solidFill>
                <a:effectLst/>
                <a:latin typeface="Roboto" panose="02000000000000000000" pitchFamily="2" charset="0"/>
              </a:rPr>
              <a:t>Maskot bildbyrå/</a:t>
            </a:r>
            <a:r>
              <a:rPr lang="sv-SE" b="0" i="0" dirty="0" err="1">
                <a:solidFill>
                  <a:srgbClr val="000000"/>
                </a:solidFill>
                <a:effectLst/>
                <a:latin typeface="Roboto" panose="02000000000000000000" pitchFamily="2" charset="0"/>
              </a:rPr>
              <a:t>Johnér</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a:p>
        </p:txBody>
      </p:sp>
    </p:spTree>
    <p:extLst>
      <p:ext uri="{BB962C8B-B14F-4D97-AF65-F5344CB8AC3E}">
        <p14:creationId xmlns:p14="http://schemas.microsoft.com/office/powerpoint/2010/main" val="180143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 </a:t>
            </a:r>
            <a:r>
              <a:rPr lang="sv-SE" b="0" i="0" dirty="0">
                <a:solidFill>
                  <a:srgbClr val="000000"/>
                </a:solidFill>
                <a:effectLst/>
                <a:latin typeface="Roboto" panose="02000000000000000000" pitchFamily="2" charset="0"/>
              </a:rPr>
              <a:t>Peter </a:t>
            </a:r>
            <a:r>
              <a:rPr lang="sv-SE" b="0" i="0" dirty="0" err="1">
                <a:solidFill>
                  <a:srgbClr val="000000"/>
                </a:solidFill>
                <a:effectLst/>
                <a:latin typeface="Roboto" panose="02000000000000000000" pitchFamily="2" charset="0"/>
              </a:rPr>
              <a:t>Westrup</a:t>
            </a:r>
            <a:r>
              <a:rPr lang="sv-SE" b="0" i="0" dirty="0">
                <a:solidFill>
                  <a:srgbClr val="000000"/>
                </a:solidFill>
                <a:effectLst/>
                <a:latin typeface="Roboto" panose="02000000000000000000" pitchFamily="2" charset="0"/>
              </a:rPr>
              <a:t>/</a:t>
            </a:r>
            <a:r>
              <a:rPr lang="sv-SE" b="0" i="0" dirty="0" err="1">
                <a:solidFill>
                  <a:srgbClr val="000000"/>
                </a:solidFill>
                <a:effectLst/>
                <a:latin typeface="Roboto" panose="02000000000000000000" pitchFamily="2" charset="0"/>
              </a:rPr>
              <a:t>Johnér</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a:p>
        </p:txBody>
      </p:sp>
    </p:spTree>
    <p:extLst>
      <p:ext uri="{BB962C8B-B14F-4D97-AF65-F5344CB8AC3E}">
        <p14:creationId xmlns:p14="http://schemas.microsoft.com/office/powerpoint/2010/main" val="1403268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65115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dirty="0"/>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347614"/>
            <a:ext cx="6858000" cy="1790700"/>
          </a:xfrm>
        </p:spPr>
        <p:txBody>
          <a:bodyPr anchor="ctr"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dirty="0"/>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347614"/>
            <a:ext cx="6858000" cy="1790700"/>
          </a:xfrm>
        </p:spPr>
        <p:txBody>
          <a:bodyPr anchor="ctr"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dirty="0"/>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dirty="0"/>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06 Brödtext eller punktlista med bild till höger">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38199313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dirty="0"/>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dirty="0"/>
              <a:t>Klicka på ikonen för att lägga till en bild</a:t>
            </a:r>
          </a:p>
        </p:txBody>
      </p:sp>
      <p:sp>
        <p:nvSpPr>
          <p:cNvPr id="4" name="Platshållare för sidfot 3"/>
          <p:cNvSpPr>
            <a:spLocks noGrp="1"/>
          </p:cNvSpPr>
          <p:nvPr>
            <p:ph type="ftr" sz="quarter" idx="11"/>
          </p:nvPr>
        </p:nvSpPr>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dirty="0"/>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dirty="0"/>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dirty="0"/>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dirty="0"/>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dirty="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dirty="0"/>
              <a:t>NATURVÅRDSVERKET | SWEDISH ENVIRONMENTAL PROTECTION AGENCY</a:t>
            </a:r>
            <a:endParaRPr lang="sv-SE" dirty="0">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dirty="0"/>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 id="2147483747" r:id="rId3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gif"/><Relationship Id="rId5" Type="http://schemas.openxmlformats.org/officeDocument/2006/relationships/image" Target="../media/image31.png"/><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naturvardsverket.se/publikationer/7100/978-91-620-7123-3/"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D73A41-E261-B44D-909A-051960B66C11}"/>
              </a:ext>
            </a:extLst>
          </p:cNvPr>
          <p:cNvSpPr>
            <a:spLocks noGrp="1"/>
          </p:cNvSpPr>
          <p:nvPr>
            <p:ph type="ctrTitle"/>
          </p:nvPr>
        </p:nvSpPr>
        <p:spPr>
          <a:xfrm>
            <a:off x="1143000" y="555526"/>
            <a:ext cx="6858000" cy="3600400"/>
          </a:xfrm>
        </p:spPr>
        <p:txBody>
          <a:bodyPr/>
          <a:lstStyle/>
          <a:p>
            <a:r>
              <a:rPr lang="sv-SE" dirty="0"/>
              <a:t>Uppföljning av målen för friluftslivspolitiken 2023</a:t>
            </a:r>
          </a:p>
        </p:txBody>
      </p:sp>
    </p:spTree>
    <p:extLst>
      <p:ext uri="{BB962C8B-B14F-4D97-AF65-F5344CB8AC3E}">
        <p14:creationId xmlns:p14="http://schemas.microsoft.com/office/powerpoint/2010/main" val="2328123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nrik Trygg">
            <a:extLst>
              <a:ext uri="{FF2B5EF4-FFF2-40B4-BE49-F238E27FC236}">
                <a16:creationId xmlns:a16="http://schemas.microsoft.com/office/drawing/2014/main" id="{190B503E-3276-31BC-29A8-4C7B9166BF42}"/>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2600" r="38357" b="-1"/>
          <a:stretch/>
        </p:blipFill>
        <p:spPr bwMode="auto">
          <a:xfrm>
            <a:off x="6300192" y="10"/>
            <a:ext cx="2848322" cy="4869573"/>
          </a:xfrm>
          <a:prstGeom prst="rect">
            <a:avLst/>
          </a:prstGeom>
          <a:solidFill>
            <a:srgbClr val="FFFFFF"/>
          </a:solidFill>
        </p:spPr>
      </p:pic>
      <p:sp>
        <p:nvSpPr>
          <p:cNvPr id="3" name="Platshållare för sidfot 2">
            <a:extLst>
              <a:ext uri="{FF2B5EF4-FFF2-40B4-BE49-F238E27FC236}">
                <a16:creationId xmlns:a16="http://schemas.microsoft.com/office/drawing/2014/main" id="{DB54F054-7209-4308-417C-BCEEE6461368}"/>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4" name="Platshållare för bildnummer 3">
            <a:extLst>
              <a:ext uri="{FF2B5EF4-FFF2-40B4-BE49-F238E27FC236}">
                <a16:creationId xmlns:a16="http://schemas.microsoft.com/office/drawing/2014/main" id="{4B7C65D8-638F-28CF-BFE1-138D759C44C1}"/>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10</a:t>
            </a:fld>
            <a:endParaRPr lang="sv-SE"/>
          </a:p>
        </p:txBody>
      </p:sp>
      <p:sp>
        <p:nvSpPr>
          <p:cNvPr id="5" name="Platshållare för text 4">
            <a:extLst>
              <a:ext uri="{FF2B5EF4-FFF2-40B4-BE49-F238E27FC236}">
                <a16:creationId xmlns:a16="http://schemas.microsoft.com/office/drawing/2014/main" id="{F2C11C23-4EF1-1504-5AF8-AD109D8709E2}"/>
              </a:ext>
            </a:extLst>
          </p:cNvPr>
          <p:cNvSpPr>
            <a:spLocks noGrp="1"/>
          </p:cNvSpPr>
          <p:nvPr>
            <p:ph type="body" sz="quarter" idx="14"/>
          </p:nvPr>
        </p:nvSpPr>
        <p:spPr>
          <a:xfrm>
            <a:off x="323528" y="1563638"/>
            <a:ext cx="5832648" cy="3024336"/>
          </a:xfrm>
        </p:spPr>
        <p:txBody>
          <a:bodyPr>
            <a:normAutofit lnSpcReduction="10000"/>
          </a:bodyPr>
          <a:lstStyle/>
          <a:p>
            <a:pPr marL="0" indent="0">
              <a:lnSpc>
                <a:spcPct val="100000"/>
              </a:lnSpc>
              <a:buNone/>
            </a:pPr>
            <a:r>
              <a:rPr lang="sv-SE" sz="1600"/>
              <a:t>Förutsättningarna för friluftslivet avgörs av hur utvecklingen ser ut inom flera olika samhälls- och politikområden. Friluftslivet ses ofta som den sociala dimensionen av naturvården och att bevara goda förutsättningar för friluftsliv utgör sedan drygt två decennier en hörnsten inom naturvårdsarbetet och är sedan de friluftspolitiska målen antogs bredare än bara naturvården.</a:t>
            </a:r>
          </a:p>
          <a:p>
            <a:pPr marL="0" indent="0">
              <a:lnSpc>
                <a:spcPct val="100000"/>
              </a:lnSpc>
              <a:buNone/>
            </a:pPr>
            <a:r>
              <a:rPr lang="sv-SE" sz="1600"/>
              <a:t>Friluftslivet är värdefullt både för den enskilda människan och för samhället i stort. Det bidrar till att människor får en förståelse för naturen och miljön och till bättre folkhälsa samtidigt som det stärker den regionala utvecklingen och svensk ekonomi. </a:t>
            </a:r>
          </a:p>
          <a:p>
            <a:pPr>
              <a:lnSpc>
                <a:spcPct val="110000"/>
              </a:lnSpc>
            </a:pPr>
            <a:endParaRPr lang="sv-SE"/>
          </a:p>
        </p:txBody>
      </p:sp>
      <p:sp>
        <p:nvSpPr>
          <p:cNvPr id="6" name="Rubrik 5">
            <a:extLst>
              <a:ext uri="{FF2B5EF4-FFF2-40B4-BE49-F238E27FC236}">
                <a16:creationId xmlns:a16="http://schemas.microsoft.com/office/drawing/2014/main" id="{BD8988EF-61A0-1F5B-BB55-7A40161C85C9}"/>
              </a:ext>
            </a:extLst>
          </p:cNvPr>
          <p:cNvSpPr>
            <a:spLocks noGrp="1"/>
          </p:cNvSpPr>
          <p:nvPr>
            <p:ph type="title"/>
          </p:nvPr>
        </p:nvSpPr>
        <p:spPr>
          <a:xfrm>
            <a:off x="323528" y="267494"/>
            <a:ext cx="5832648" cy="1152128"/>
          </a:xfrm>
        </p:spPr>
        <p:txBody>
          <a:bodyPr anchor="t">
            <a:normAutofit/>
          </a:bodyPr>
          <a:lstStyle/>
          <a:p>
            <a:r>
              <a:rPr lang="sv-SE"/>
              <a:t>Friluftslivets betydelse och förutsättningar</a:t>
            </a:r>
          </a:p>
        </p:txBody>
      </p:sp>
    </p:spTree>
    <p:extLst>
      <p:ext uri="{BB962C8B-B14F-4D97-AF65-F5344CB8AC3E}">
        <p14:creationId xmlns:p14="http://schemas.microsoft.com/office/powerpoint/2010/main" val="3498503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E01EAA65-BBBD-1E94-245B-8F0546B30D39}"/>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3CA85D70-2C5E-D283-AB3B-2962E8183743}"/>
              </a:ext>
            </a:extLst>
          </p:cNvPr>
          <p:cNvSpPr>
            <a:spLocks noGrp="1"/>
          </p:cNvSpPr>
          <p:nvPr>
            <p:ph type="sldNum" sz="quarter" idx="12"/>
          </p:nvPr>
        </p:nvSpPr>
        <p:spPr/>
        <p:txBody>
          <a:bodyPr/>
          <a:lstStyle/>
          <a:p>
            <a:fld id="{1844E2AD-2CA4-4022-8F3B-D585D66E2E30}" type="slidenum">
              <a:rPr lang="sv-SE" smtClean="0"/>
              <a:pPr/>
              <a:t>11</a:t>
            </a:fld>
            <a:endParaRPr lang="sv-SE"/>
          </a:p>
        </p:txBody>
      </p:sp>
      <p:sp>
        <p:nvSpPr>
          <p:cNvPr id="5" name="Platshållare för text 4">
            <a:extLst>
              <a:ext uri="{FF2B5EF4-FFF2-40B4-BE49-F238E27FC236}">
                <a16:creationId xmlns:a16="http://schemas.microsoft.com/office/drawing/2014/main" id="{FFDA34DE-3687-BD15-1DA6-58D322A02767}"/>
              </a:ext>
            </a:extLst>
          </p:cNvPr>
          <p:cNvSpPr>
            <a:spLocks noGrp="1"/>
          </p:cNvSpPr>
          <p:nvPr>
            <p:ph type="body" sz="quarter" idx="14"/>
          </p:nvPr>
        </p:nvSpPr>
        <p:spPr>
          <a:xfrm>
            <a:off x="107504" y="1203598"/>
            <a:ext cx="5832648" cy="3456384"/>
          </a:xfrm>
        </p:spPr>
        <p:txBody>
          <a:bodyPr/>
          <a:lstStyle/>
          <a:p>
            <a:pPr marL="0" indent="0">
              <a:buNone/>
            </a:pPr>
            <a:r>
              <a:rPr lang="sv-SE" sz="1400"/>
              <a:t>Det bostadsnära friluftslivet dominerar fortsatt och utövas vanligtvis inom bebyggda områden, i skogen eller i anslutning till vatten.</a:t>
            </a:r>
          </a:p>
          <a:p>
            <a:pPr marL="0" indent="0">
              <a:buNone/>
            </a:pPr>
            <a:r>
              <a:rPr lang="sv-SE" sz="1400"/>
              <a:t>Andelen av befolkningen som uppger att de är ute i naturen mycket ofta eller ganska ofta på helger respektive vardagar har ökat något och andelen som aldrig är ute i naturen på vardagar har minskat.</a:t>
            </a:r>
          </a:p>
          <a:p>
            <a:pPr marL="0" indent="0">
              <a:buNone/>
            </a:pPr>
            <a:r>
              <a:rPr lang="sv-SE" sz="1400"/>
              <a:t>Det enkla och vardagliga friluftslivet är fortsatt starkt och har stärkts ytterligare i samtliga åldersgrupper under pandemiåren. Denna ökning består delvis även efter pandemin.</a:t>
            </a:r>
          </a:p>
          <a:p>
            <a:pPr marL="0" indent="0">
              <a:buNone/>
            </a:pPr>
            <a:r>
              <a:rPr lang="sv-SE" sz="1400"/>
              <a:t>Andelen personer som upplever att fritidsaktiviteter inte utövats i önskvärd omfattning har minskat tydligt år 2021 jämfört med år 2018.</a:t>
            </a:r>
          </a:p>
          <a:p>
            <a:pPr marL="0" indent="0">
              <a:buNone/>
            </a:pPr>
            <a:r>
              <a:rPr lang="sv-SE" sz="1400"/>
              <a:t>Avsaknad av tid är fortfarande det största hindret för utövande av friluftsliv. Andelen personer som uppger detta har dock minskat tydligt år 2021 jämfört med år 2018. Andra hinder är brist på lämpliga platser samt avsaknad av sällskap. </a:t>
            </a:r>
          </a:p>
          <a:p>
            <a:pPr marL="0" indent="0">
              <a:buNone/>
            </a:pPr>
            <a:endParaRPr lang="sv-SE" sz="1400"/>
          </a:p>
          <a:p>
            <a:pPr marL="0" indent="0">
              <a:buNone/>
            </a:pPr>
            <a:r>
              <a:rPr lang="sv-SE" sz="1400"/>
              <a:t> </a:t>
            </a:r>
          </a:p>
          <a:p>
            <a:endParaRPr lang="sv-SE" sz="1400"/>
          </a:p>
        </p:txBody>
      </p:sp>
      <p:sp>
        <p:nvSpPr>
          <p:cNvPr id="6" name="Rubrik 5">
            <a:extLst>
              <a:ext uri="{FF2B5EF4-FFF2-40B4-BE49-F238E27FC236}">
                <a16:creationId xmlns:a16="http://schemas.microsoft.com/office/drawing/2014/main" id="{EBFF648E-21A4-0BA3-F7E1-A633E29E8A84}"/>
              </a:ext>
            </a:extLst>
          </p:cNvPr>
          <p:cNvSpPr>
            <a:spLocks noGrp="1"/>
          </p:cNvSpPr>
          <p:nvPr>
            <p:ph type="title"/>
          </p:nvPr>
        </p:nvSpPr>
        <p:spPr>
          <a:xfrm>
            <a:off x="323528" y="0"/>
            <a:ext cx="5832648" cy="1131590"/>
          </a:xfrm>
        </p:spPr>
        <p:txBody>
          <a:bodyPr/>
          <a:lstStyle/>
          <a:p>
            <a:r>
              <a:rPr lang="sv-SE"/>
              <a:t>Utövandet av friluftsliv i Sverige</a:t>
            </a:r>
          </a:p>
        </p:txBody>
      </p:sp>
      <p:pic>
        <p:nvPicPr>
          <p:cNvPr id="13" name="Platshållare för bild 12">
            <a:extLst>
              <a:ext uri="{FF2B5EF4-FFF2-40B4-BE49-F238E27FC236}">
                <a16:creationId xmlns:a16="http://schemas.microsoft.com/office/drawing/2014/main" id="{D6029933-B584-295A-F871-BD0CDFFE6250}"/>
              </a:ext>
            </a:extLst>
          </p:cNvPr>
          <p:cNvPicPr>
            <a:picLocks noGrp="1" noChangeAspect="1"/>
          </p:cNvPicPr>
          <p:nvPr>
            <p:ph type="pic" sz="quarter" idx="13"/>
          </p:nvPr>
        </p:nvPicPr>
        <p:blipFill>
          <a:blip r:embed="rId3"/>
          <a:srcRect l="6318" r="6318"/>
          <a:stretch>
            <a:fillRect/>
          </a:stretch>
        </p:blipFill>
        <p:spPr>
          <a:prstGeom prst="rect">
            <a:avLst/>
          </a:prstGeom>
        </p:spPr>
      </p:pic>
    </p:spTree>
    <p:extLst>
      <p:ext uri="{BB962C8B-B14F-4D97-AF65-F5344CB8AC3E}">
        <p14:creationId xmlns:p14="http://schemas.microsoft.com/office/powerpoint/2010/main" val="2486684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skot bildbyrå">
            <a:extLst>
              <a:ext uri="{FF2B5EF4-FFF2-40B4-BE49-F238E27FC236}">
                <a16:creationId xmlns:a16="http://schemas.microsoft.com/office/drawing/2014/main" id="{5F703990-7CBE-0956-CF52-5E8BCFBCB308}"/>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2160" r="38796" b="-1"/>
          <a:stretch/>
        </p:blipFill>
        <p:spPr bwMode="auto">
          <a:xfrm>
            <a:off x="6300192" y="10"/>
            <a:ext cx="2848322" cy="4869573"/>
          </a:xfrm>
          <a:prstGeom prst="rect">
            <a:avLst/>
          </a:prstGeom>
          <a:solidFill>
            <a:srgbClr val="FFFFFF"/>
          </a:solidFill>
        </p:spPr>
      </p:pic>
      <p:sp>
        <p:nvSpPr>
          <p:cNvPr id="3" name="Platshållare för sidfot 2">
            <a:extLst>
              <a:ext uri="{FF2B5EF4-FFF2-40B4-BE49-F238E27FC236}">
                <a16:creationId xmlns:a16="http://schemas.microsoft.com/office/drawing/2014/main" id="{E34A587C-8308-1787-D4FC-BE48392145A6}"/>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4" name="Platshållare för bildnummer 3">
            <a:extLst>
              <a:ext uri="{FF2B5EF4-FFF2-40B4-BE49-F238E27FC236}">
                <a16:creationId xmlns:a16="http://schemas.microsoft.com/office/drawing/2014/main" id="{C55A2C6D-A67F-DAA1-D23F-D80A4BA505B7}"/>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12</a:t>
            </a:fld>
            <a:endParaRPr lang="sv-SE"/>
          </a:p>
        </p:txBody>
      </p:sp>
      <p:sp>
        <p:nvSpPr>
          <p:cNvPr id="5" name="Platshållare för text 4">
            <a:extLst>
              <a:ext uri="{FF2B5EF4-FFF2-40B4-BE49-F238E27FC236}">
                <a16:creationId xmlns:a16="http://schemas.microsoft.com/office/drawing/2014/main" id="{C862F2FF-1F10-4BB0-3852-4DAD63881E5E}"/>
              </a:ext>
            </a:extLst>
          </p:cNvPr>
          <p:cNvSpPr>
            <a:spLocks noGrp="1"/>
          </p:cNvSpPr>
          <p:nvPr>
            <p:ph type="body" sz="quarter" idx="14"/>
          </p:nvPr>
        </p:nvSpPr>
        <p:spPr>
          <a:xfrm>
            <a:off x="323528" y="1563638"/>
            <a:ext cx="5832648" cy="3024336"/>
          </a:xfrm>
        </p:spPr>
        <p:txBody>
          <a:bodyPr>
            <a:normAutofit/>
          </a:bodyPr>
          <a:lstStyle/>
          <a:p>
            <a:pPr marL="0" indent="0">
              <a:buNone/>
            </a:pPr>
            <a:r>
              <a:rPr lang="sv-SE" sz="1400"/>
              <a:t>Sänkt budget för skötsel av värdefull natur, vilket påverkar möjligheten för friluftslivsåtgärder i bland annat skyddade områden och i kommunerna via LONA-medel</a:t>
            </a:r>
          </a:p>
          <a:p>
            <a:pPr marL="0" indent="0">
              <a:buNone/>
            </a:pPr>
            <a:r>
              <a:rPr lang="sv-SE" sz="1400"/>
              <a:t>Konkurrensen om marken ökar vilket påverkar tillgången till natur för friluftslivet genom bebyggelse och annan exploatering men också ökar trycket på de områden som finns kvar</a:t>
            </a:r>
          </a:p>
          <a:p>
            <a:pPr marL="0" indent="0">
              <a:buNone/>
            </a:pPr>
            <a:r>
              <a:rPr lang="sv-SE" sz="1400"/>
              <a:t>Reducerade resurser i skolan och minskade skolgårdar försvårar för skolan att ge alla barn och elever möjlighet till friluftsliv, naturvistelse och rörelse vilket riskerar att elever inte når kunskapskraven kopplat till att vistas utomhus.</a:t>
            </a:r>
          </a:p>
          <a:p>
            <a:pPr marL="0" indent="0">
              <a:buNone/>
            </a:pPr>
            <a:r>
              <a:rPr lang="sv-SE" sz="1400"/>
              <a:t>Ett förändrat klimat motverkar måluppfyllelse på flera sätt - risk för kortare snösäsong, stranderosion, brandrisk, </a:t>
            </a:r>
            <a:r>
              <a:rPr lang="sv-SE" sz="1400" err="1"/>
              <a:t>invasiva</a:t>
            </a:r>
            <a:r>
              <a:rPr lang="sv-SE" sz="1400"/>
              <a:t> främmande arter, smittspridning (svinpest) är några exempel.   </a:t>
            </a:r>
          </a:p>
        </p:txBody>
      </p:sp>
      <p:sp>
        <p:nvSpPr>
          <p:cNvPr id="6" name="Rubrik 5">
            <a:extLst>
              <a:ext uri="{FF2B5EF4-FFF2-40B4-BE49-F238E27FC236}">
                <a16:creationId xmlns:a16="http://schemas.microsoft.com/office/drawing/2014/main" id="{40D1613B-ABDA-69A4-4F1C-5FD2CA2637E8}"/>
              </a:ext>
            </a:extLst>
          </p:cNvPr>
          <p:cNvSpPr>
            <a:spLocks noGrp="1"/>
          </p:cNvSpPr>
          <p:nvPr>
            <p:ph type="title"/>
          </p:nvPr>
        </p:nvSpPr>
        <p:spPr>
          <a:xfrm>
            <a:off x="323528" y="267494"/>
            <a:ext cx="5832648" cy="1152128"/>
          </a:xfrm>
        </p:spPr>
        <p:txBody>
          <a:bodyPr anchor="t">
            <a:normAutofit/>
          </a:bodyPr>
          <a:lstStyle/>
          <a:p>
            <a:r>
              <a:rPr lang="sv-SE"/>
              <a:t>Vad motverkar måluppfyllelsen</a:t>
            </a:r>
          </a:p>
        </p:txBody>
      </p:sp>
    </p:spTree>
    <p:extLst>
      <p:ext uri="{BB962C8B-B14F-4D97-AF65-F5344CB8AC3E}">
        <p14:creationId xmlns:p14="http://schemas.microsoft.com/office/powerpoint/2010/main" val="38941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39CC488-6AA6-E244-B68A-A6E59B6E9EE4}"/>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8D8CFD7-7DD9-DB43-88C7-16AB7EA3F975}"/>
              </a:ext>
            </a:extLst>
          </p:cNvPr>
          <p:cNvSpPr>
            <a:spLocks noGrp="1"/>
          </p:cNvSpPr>
          <p:nvPr>
            <p:ph type="sldNum" sz="quarter" idx="12"/>
          </p:nvPr>
        </p:nvSpPr>
        <p:spPr/>
        <p:txBody>
          <a:bodyPr/>
          <a:lstStyle/>
          <a:p>
            <a:fld id="{1844E2AD-2CA4-4022-8F3B-D585D66E2E30}" type="slidenum">
              <a:rPr lang="sv-SE" smtClean="0"/>
              <a:pPr/>
              <a:t>13</a:t>
            </a:fld>
            <a:endParaRPr lang="sv-SE"/>
          </a:p>
        </p:txBody>
      </p:sp>
      <p:sp>
        <p:nvSpPr>
          <p:cNvPr id="5" name="Rubrik 4">
            <a:extLst>
              <a:ext uri="{FF2B5EF4-FFF2-40B4-BE49-F238E27FC236}">
                <a16:creationId xmlns:a16="http://schemas.microsoft.com/office/drawing/2014/main" id="{4018D980-D066-0844-978C-2EA8C55D78C5}"/>
              </a:ext>
            </a:extLst>
          </p:cNvPr>
          <p:cNvSpPr>
            <a:spLocks noGrp="1"/>
          </p:cNvSpPr>
          <p:nvPr>
            <p:ph type="ctrTitle"/>
          </p:nvPr>
        </p:nvSpPr>
        <p:spPr>
          <a:xfrm>
            <a:off x="1143000" y="1490400"/>
            <a:ext cx="6858000" cy="1790700"/>
          </a:xfrm>
        </p:spPr>
        <p:txBody>
          <a:bodyPr/>
          <a:lstStyle/>
          <a:p>
            <a:r>
              <a:rPr lang="sv-SE" sz="6000"/>
              <a:t>Utvecklingen mot de friluftslivspolitiska målen</a:t>
            </a:r>
          </a:p>
        </p:txBody>
      </p:sp>
    </p:spTree>
    <p:extLst>
      <p:ext uri="{BB962C8B-B14F-4D97-AF65-F5344CB8AC3E}">
        <p14:creationId xmlns:p14="http://schemas.microsoft.com/office/powerpoint/2010/main" val="689900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3A0C962C-6A8E-C6D9-E357-D066A3D5F479}"/>
              </a:ext>
            </a:extLst>
          </p:cNvPr>
          <p:cNvPicPr>
            <a:picLocks noGrp="1" noChangeAspect="1"/>
          </p:cNvPicPr>
          <p:nvPr>
            <p:ph type="pic" sz="quarter" idx="13"/>
          </p:nvPr>
        </p:nvPicPr>
        <p:blipFill>
          <a:blip r:embed="rId3"/>
          <a:srcRect l="30305" r="30305"/>
          <a:stretch>
            <a:fillRect/>
          </a:stretch>
        </p:blipFill>
        <p:spPr>
          <a:prstGeom prst="rect">
            <a:avLst/>
          </a:prstGeom>
        </p:spPr>
      </p:pic>
      <p:sp>
        <p:nvSpPr>
          <p:cNvPr id="3" name="Platshållare för sidfot 2">
            <a:extLst>
              <a:ext uri="{FF2B5EF4-FFF2-40B4-BE49-F238E27FC236}">
                <a16:creationId xmlns:a16="http://schemas.microsoft.com/office/drawing/2014/main" id="{E01EAA65-BBBD-1E94-245B-8F0546B30D39}"/>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3CA85D70-2C5E-D283-AB3B-2962E8183743}"/>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5" name="Platshållare för text 4">
            <a:extLst>
              <a:ext uri="{FF2B5EF4-FFF2-40B4-BE49-F238E27FC236}">
                <a16:creationId xmlns:a16="http://schemas.microsoft.com/office/drawing/2014/main" id="{FFDA34DE-3687-BD15-1DA6-58D322A02767}"/>
              </a:ext>
            </a:extLst>
          </p:cNvPr>
          <p:cNvSpPr>
            <a:spLocks noGrp="1"/>
          </p:cNvSpPr>
          <p:nvPr>
            <p:ph type="body" sz="quarter" idx="14"/>
          </p:nvPr>
        </p:nvSpPr>
        <p:spPr>
          <a:xfrm>
            <a:off x="755576" y="1730140"/>
            <a:ext cx="5522890" cy="3024336"/>
          </a:xfrm>
        </p:spPr>
        <p:txBody>
          <a:bodyPr/>
          <a:lstStyle/>
          <a:p>
            <a:pPr marL="0" indent="0">
              <a:buNone/>
            </a:pPr>
            <a:r>
              <a:rPr lang="sv-SE" sz="1400"/>
              <a:t>En trolig utvecklingsriktning under de närmaste tre till fem åren utifrån de underlag som redovisats i resultatavsnitten.</a:t>
            </a:r>
          </a:p>
          <a:p>
            <a:pPr marL="0" indent="0">
              <a:buNone/>
            </a:pPr>
            <a:r>
              <a:rPr lang="sv-SE" sz="1400"/>
              <a:t>POSITIV. Utvecklingen är positiv. Nuvarande insatser uppskattas gynna friluftslivsmålet i en positiv riktning nu och framåt de närmaste åren. </a:t>
            </a:r>
          </a:p>
          <a:p>
            <a:pPr marL="0" indent="0">
              <a:buNone/>
            </a:pPr>
            <a:r>
              <a:rPr lang="sv-SE" sz="1400"/>
              <a:t>NEUTRAL. Det går inte att se en tydlig riktning för utvecklingen av friluftslivsmålet nu och framåt de närmaste åren. Alternativt positiva och negativa utvecklingsriktningar inom målet tar ut varandra. </a:t>
            </a:r>
          </a:p>
          <a:p>
            <a:pPr marL="0" indent="0">
              <a:buNone/>
            </a:pPr>
            <a:r>
              <a:rPr lang="sv-SE" sz="1400"/>
              <a:t>NEGATIV. Utvecklingen är negativ. Insatser saknas eller uppskattas som otillräckliga nu och framåt de närmaste åren. </a:t>
            </a:r>
          </a:p>
          <a:p>
            <a:pPr marL="0" indent="0">
              <a:buNone/>
            </a:pPr>
            <a:r>
              <a:rPr lang="sv-SE" sz="1400"/>
              <a:t>OKLAR. Tillräckliga underlag för att bedöma utvecklingen saknas, det är inte möjligt att ange utvecklingsriktning. </a:t>
            </a:r>
          </a:p>
          <a:p>
            <a:endParaRPr lang="sv-SE" sz="1400"/>
          </a:p>
        </p:txBody>
      </p:sp>
      <p:sp>
        <p:nvSpPr>
          <p:cNvPr id="6" name="Rubrik 5">
            <a:extLst>
              <a:ext uri="{FF2B5EF4-FFF2-40B4-BE49-F238E27FC236}">
                <a16:creationId xmlns:a16="http://schemas.microsoft.com/office/drawing/2014/main" id="{EBFF648E-21A4-0BA3-F7E1-A633E29E8A84}"/>
              </a:ext>
            </a:extLst>
          </p:cNvPr>
          <p:cNvSpPr>
            <a:spLocks noGrp="1"/>
          </p:cNvSpPr>
          <p:nvPr>
            <p:ph type="title"/>
          </p:nvPr>
        </p:nvSpPr>
        <p:spPr>
          <a:xfrm>
            <a:off x="323528" y="0"/>
            <a:ext cx="5832648" cy="1584176"/>
          </a:xfrm>
        </p:spPr>
        <p:txBody>
          <a:bodyPr/>
          <a:lstStyle/>
          <a:p>
            <a:r>
              <a:rPr lang="sv-SE"/>
              <a:t>Bedömning av utvecklingen mot de friluftslivspolitiska målen</a:t>
            </a:r>
          </a:p>
        </p:txBody>
      </p:sp>
      <p:pic>
        <p:nvPicPr>
          <p:cNvPr id="7" name="Bildobjekt 6">
            <a:extLst>
              <a:ext uri="{FF2B5EF4-FFF2-40B4-BE49-F238E27FC236}">
                <a16:creationId xmlns:a16="http://schemas.microsoft.com/office/drawing/2014/main" id="{5EF0FF94-1218-1530-EF0A-923EA6EAE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38" y="3634509"/>
            <a:ext cx="404430" cy="404430"/>
          </a:xfrm>
          <a:prstGeom prst="rect">
            <a:avLst/>
          </a:prstGeom>
        </p:spPr>
      </p:pic>
      <p:pic>
        <p:nvPicPr>
          <p:cNvPr id="8" name="Bildobjekt 7">
            <a:extLst>
              <a:ext uri="{FF2B5EF4-FFF2-40B4-BE49-F238E27FC236}">
                <a16:creationId xmlns:a16="http://schemas.microsoft.com/office/drawing/2014/main" id="{F72391A6-FDA0-19AF-5ADB-3BBF7419D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138" y="2999838"/>
            <a:ext cx="404430" cy="404430"/>
          </a:xfrm>
          <a:prstGeom prst="rect">
            <a:avLst/>
          </a:prstGeom>
        </p:spPr>
      </p:pic>
      <p:pic>
        <p:nvPicPr>
          <p:cNvPr id="9" name="Bildobjekt 8">
            <a:extLst>
              <a:ext uri="{FF2B5EF4-FFF2-40B4-BE49-F238E27FC236}">
                <a16:creationId xmlns:a16="http://schemas.microsoft.com/office/drawing/2014/main" id="{7954E354-12CA-7F10-ADA9-1AF856502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38" y="4151010"/>
            <a:ext cx="404430" cy="404430"/>
          </a:xfrm>
          <a:prstGeom prst="rect">
            <a:avLst/>
          </a:prstGeom>
        </p:spPr>
      </p:pic>
      <p:pic>
        <p:nvPicPr>
          <p:cNvPr id="10" name="Bildobjekt 9">
            <a:extLst>
              <a:ext uri="{FF2B5EF4-FFF2-40B4-BE49-F238E27FC236}">
                <a16:creationId xmlns:a16="http://schemas.microsoft.com/office/drawing/2014/main" id="{E102236B-7F91-1C11-F28C-CA701CCD2B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38" y="2361406"/>
            <a:ext cx="404430" cy="404430"/>
          </a:xfrm>
          <a:prstGeom prst="rect">
            <a:avLst/>
          </a:prstGeom>
        </p:spPr>
      </p:pic>
    </p:spTree>
    <p:extLst>
      <p:ext uri="{BB962C8B-B14F-4D97-AF65-F5344CB8AC3E}">
        <p14:creationId xmlns:p14="http://schemas.microsoft.com/office/powerpoint/2010/main" val="306970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E01EAA65-BBBD-1E94-245B-8F0546B30D39}"/>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3CA85D70-2C5E-D283-AB3B-2962E8183743}"/>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6" name="Rubrik 5">
            <a:extLst>
              <a:ext uri="{FF2B5EF4-FFF2-40B4-BE49-F238E27FC236}">
                <a16:creationId xmlns:a16="http://schemas.microsoft.com/office/drawing/2014/main" id="{EBFF648E-21A4-0BA3-F7E1-A633E29E8A84}"/>
              </a:ext>
            </a:extLst>
          </p:cNvPr>
          <p:cNvSpPr>
            <a:spLocks noGrp="1"/>
          </p:cNvSpPr>
          <p:nvPr>
            <p:ph type="title"/>
          </p:nvPr>
        </p:nvSpPr>
        <p:spPr>
          <a:xfrm>
            <a:off x="198254" y="181090"/>
            <a:ext cx="3728413" cy="4781317"/>
          </a:xfrm>
        </p:spPr>
        <p:txBody>
          <a:bodyPr/>
          <a:lstStyle/>
          <a:p>
            <a:r>
              <a:rPr lang="sv-SE"/>
              <a:t>Utvecklingen mot de friluftslivs-politiska målen</a:t>
            </a:r>
          </a:p>
        </p:txBody>
      </p:sp>
      <p:sp>
        <p:nvSpPr>
          <p:cNvPr id="13" name="Platshållare för text 4">
            <a:extLst>
              <a:ext uri="{FF2B5EF4-FFF2-40B4-BE49-F238E27FC236}">
                <a16:creationId xmlns:a16="http://schemas.microsoft.com/office/drawing/2014/main" id="{AF8CA96E-F1DA-33F3-3A34-332F49357447}"/>
              </a:ext>
            </a:extLst>
          </p:cNvPr>
          <p:cNvSpPr>
            <a:spLocks noGrp="1"/>
          </p:cNvSpPr>
          <p:nvPr>
            <p:ph type="body" sz="quarter" idx="14"/>
          </p:nvPr>
        </p:nvSpPr>
        <p:spPr>
          <a:xfrm>
            <a:off x="4492431" y="324653"/>
            <a:ext cx="4651569" cy="4494193"/>
          </a:xfrm>
        </p:spPr>
        <p:txBody>
          <a:bodyPr/>
          <a:lstStyle/>
          <a:p>
            <a:pPr marL="0" indent="0">
              <a:buNone/>
            </a:pPr>
            <a:r>
              <a:rPr lang="sv-SE"/>
              <a:t>1: Tillgänglig natur för alla </a:t>
            </a:r>
          </a:p>
          <a:p>
            <a:pPr marL="0" indent="0">
              <a:buNone/>
            </a:pPr>
            <a:r>
              <a:rPr lang="sv-SE"/>
              <a:t>2: Starkt engagemang och samverkan</a:t>
            </a:r>
          </a:p>
          <a:p>
            <a:pPr marL="0" indent="0">
              <a:buNone/>
            </a:pPr>
            <a:r>
              <a:rPr lang="sv-SE"/>
              <a:t>3: Allemansrätten </a:t>
            </a:r>
          </a:p>
          <a:p>
            <a:pPr marL="0" indent="0">
              <a:buNone/>
            </a:pPr>
            <a:r>
              <a:rPr lang="sv-SE"/>
              <a:t>4: Tillgång till natur för friluftsliv </a:t>
            </a:r>
          </a:p>
          <a:p>
            <a:pPr marL="0" indent="0">
              <a:buNone/>
            </a:pPr>
            <a:r>
              <a:rPr lang="sv-SE"/>
              <a:t>5: Attraktiv tätortsnära natur</a:t>
            </a:r>
          </a:p>
          <a:p>
            <a:pPr marL="0" indent="0">
              <a:buNone/>
            </a:pPr>
            <a:r>
              <a:rPr lang="sv-SE">
                <a:solidFill>
                  <a:schemeClr val="bg1">
                    <a:lumMod val="65000"/>
                  </a:schemeClr>
                </a:solidFill>
              </a:rPr>
              <a:t>6: Hållbar regional tillväxt och landsbygdsutveckling* (följs ej upp)</a:t>
            </a:r>
          </a:p>
          <a:p>
            <a:pPr marL="0" indent="0">
              <a:buNone/>
            </a:pPr>
            <a:r>
              <a:rPr lang="sv-SE"/>
              <a:t>7: Skyddade områden som resurs för friluftslivet </a:t>
            </a:r>
          </a:p>
          <a:p>
            <a:pPr marL="0" indent="0">
              <a:buNone/>
            </a:pPr>
            <a:r>
              <a:rPr lang="sv-SE"/>
              <a:t>8: Ett rikt friluftsliv i skolan</a:t>
            </a:r>
          </a:p>
          <a:p>
            <a:pPr marL="0" indent="0">
              <a:buNone/>
            </a:pPr>
            <a:r>
              <a:rPr lang="sv-SE"/>
              <a:t>9: Friluftsliv för god folkhälsa</a:t>
            </a:r>
          </a:p>
          <a:p>
            <a:pPr marL="0" indent="0">
              <a:buNone/>
            </a:pPr>
            <a:r>
              <a:rPr lang="sv-SE"/>
              <a:t>10:God kunskap om friluftslivet</a:t>
            </a:r>
          </a:p>
          <a:p>
            <a:endParaRPr lang="sv-SE"/>
          </a:p>
        </p:txBody>
      </p:sp>
      <p:pic>
        <p:nvPicPr>
          <p:cNvPr id="25" name="Bildobjekt 24">
            <a:extLst>
              <a:ext uri="{FF2B5EF4-FFF2-40B4-BE49-F238E27FC236}">
                <a16:creationId xmlns:a16="http://schemas.microsoft.com/office/drawing/2014/main" id="{8FDD00A2-31DC-4136-7230-AA3F49BAE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915" y="1435346"/>
            <a:ext cx="297589" cy="297589"/>
          </a:xfrm>
          <a:prstGeom prst="rect">
            <a:avLst/>
          </a:prstGeom>
        </p:spPr>
      </p:pic>
      <p:pic>
        <p:nvPicPr>
          <p:cNvPr id="26" name="Bildobjekt 25">
            <a:extLst>
              <a:ext uri="{FF2B5EF4-FFF2-40B4-BE49-F238E27FC236}">
                <a16:creationId xmlns:a16="http://schemas.microsoft.com/office/drawing/2014/main" id="{DABF5F5D-46A5-0AD3-A6CE-33FB74F6D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915" y="684671"/>
            <a:ext cx="297589" cy="297589"/>
          </a:xfrm>
          <a:prstGeom prst="rect">
            <a:avLst/>
          </a:prstGeom>
        </p:spPr>
      </p:pic>
      <p:pic>
        <p:nvPicPr>
          <p:cNvPr id="28" name="Bildobjekt 27">
            <a:extLst>
              <a:ext uri="{FF2B5EF4-FFF2-40B4-BE49-F238E27FC236}">
                <a16:creationId xmlns:a16="http://schemas.microsoft.com/office/drawing/2014/main" id="{14C642D7-7A5E-6F04-0951-8FCF12D48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0912" y="3358809"/>
            <a:ext cx="297589" cy="297589"/>
          </a:xfrm>
          <a:prstGeom prst="rect">
            <a:avLst/>
          </a:prstGeom>
        </p:spPr>
      </p:pic>
      <p:pic>
        <p:nvPicPr>
          <p:cNvPr id="36" name="Bildobjekt 35">
            <a:extLst>
              <a:ext uri="{FF2B5EF4-FFF2-40B4-BE49-F238E27FC236}">
                <a16:creationId xmlns:a16="http://schemas.microsoft.com/office/drawing/2014/main" id="{ED251570-3807-3A81-D10E-9F752DF00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877" y="324653"/>
            <a:ext cx="297589" cy="297589"/>
          </a:xfrm>
          <a:prstGeom prst="rect">
            <a:avLst/>
          </a:prstGeom>
        </p:spPr>
      </p:pic>
      <p:pic>
        <p:nvPicPr>
          <p:cNvPr id="37" name="Bildobjekt 36">
            <a:extLst>
              <a:ext uri="{FF2B5EF4-FFF2-40B4-BE49-F238E27FC236}">
                <a16:creationId xmlns:a16="http://schemas.microsoft.com/office/drawing/2014/main" id="{13D6C38A-CC12-3DA8-5120-D884DF047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540" y="1058647"/>
            <a:ext cx="297589" cy="297589"/>
          </a:xfrm>
          <a:prstGeom prst="rect">
            <a:avLst/>
          </a:prstGeom>
        </p:spPr>
      </p:pic>
      <p:pic>
        <p:nvPicPr>
          <p:cNvPr id="38" name="Bildobjekt 37">
            <a:extLst>
              <a:ext uri="{FF2B5EF4-FFF2-40B4-BE49-F238E27FC236}">
                <a16:creationId xmlns:a16="http://schemas.microsoft.com/office/drawing/2014/main" id="{A56A4A89-B0EF-E686-A8DF-05BAE6266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0914" y="1781581"/>
            <a:ext cx="297589" cy="297589"/>
          </a:xfrm>
          <a:prstGeom prst="rect">
            <a:avLst/>
          </a:prstGeom>
        </p:spPr>
      </p:pic>
      <p:pic>
        <p:nvPicPr>
          <p:cNvPr id="39" name="Bildobjekt 38">
            <a:extLst>
              <a:ext uri="{FF2B5EF4-FFF2-40B4-BE49-F238E27FC236}">
                <a16:creationId xmlns:a16="http://schemas.microsoft.com/office/drawing/2014/main" id="{CE40B099-73F2-C40D-2FF2-B6967CF39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913" y="2811886"/>
            <a:ext cx="297589" cy="297589"/>
          </a:xfrm>
          <a:prstGeom prst="rect">
            <a:avLst/>
          </a:prstGeom>
        </p:spPr>
      </p:pic>
      <p:pic>
        <p:nvPicPr>
          <p:cNvPr id="40" name="Bildobjekt 39">
            <a:extLst>
              <a:ext uri="{FF2B5EF4-FFF2-40B4-BE49-F238E27FC236}">
                <a16:creationId xmlns:a16="http://schemas.microsoft.com/office/drawing/2014/main" id="{2E2FE7F4-3A4E-CFC6-C930-E399228AF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139" y="3732785"/>
            <a:ext cx="297589" cy="297589"/>
          </a:xfrm>
          <a:prstGeom prst="rect">
            <a:avLst/>
          </a:prstGeom>
        </p:spPr>
      </p:pic>
      <p:pic>
        <p:nvPicPr>
          <p:cNvPr id="41" name="Bildobjekt 40">
            <a:extLst>
              <a:ext uri="{FF2B5EF4-FFF2-40B4-BE49-F238E27FC236}">
                <a16:creationId xmlns:a16="http://schemas.microsoft.com/office/drawing/2014/main" id="{39DBACFE-9B73-5F53-B0BE-F7E1393AD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912" y="4110321"/>
            <a:ext cx="297589" cy="297589"/>
          </a:xfrm>
          <a:prstGeom prst="rect">
            <a:avLst/>
          </a:prstGeom>
        </p:spPr>
      </p:pic>
    </p:spTree>
    <p:extLst>
      <p:ext uri="{BB962C8B-B14F-4D97-AF65-F5344CB8AC3E}">
        <p14:creationId xmlns:p14="http://schemas.microsoft.com/office/powerpoint/2010/main" val="212132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39CC488-6AA6-E244-B68A-A6E59B6E9EE4}"/>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8D8CFD7-7DD9-DB43-88C7-16AB7EA3F975}"/>
              </a:ext>
            </a:extLst>
          </p:cNvPr>
          <p:cNvSpPr>
            <a:spLocks noGrp="1"/>
          </p:cNvSpPr>
          <p:nvPr>
            <p:ph type="sldNum" sz="quarter" idx="12"/>
          </p:nvPr>
        </p:nvSpPr>
        <p:spPr/>
        <p:txBody>
          <a:bodyPr/>
          <a:lstStyle/>
          <a:p>
            <a:fld id="{1844E2AD-2CA4-4022-8F3B-D585D66E2E30}" type="slidenum">
              <a:rPr lang="sv-SE" smtClean="0"/>
              <a:pPr/>
              <a:t>16</a:t>
            </a:fld>
            <a:endParaRPr lang="sv-SE"/>
          </a:p>
        </p:txBody>
      </p:sp>
      <p:sp>
        <p:nvSpPr>
          <p:cNvPr id="5" name="Rubrik 4">
            <a:extLst>
              <a:ext uri="{FF2B5EF4-FFF2-40B4-BE49-F238E27FC236}">
                <a16:creationId xmlns:a16="http://schemas.microsoft.com/office/drawing/2014/main" id="{4018D980-D066-0844-978C-2EA8C55D78C5}"/>
              </a:ext>
            </a:extLst>
          </p:cNvPr>
          <p:cNvSpPr>
            <a:spLocks noGrp="1"/>
          </p:cNvSpPr>
          <p:nvPr>
            <p:ph type="ctrTitle"/>
          </p:nvPr>
        </p:nvSpPr>
        <p:spPr>
          <a:xfrm>
            <a:off x="1143000" y="1490400"/>
            <a:ext cx="6858000" cy="1790700"/>
          </a:xfrm>
        </p:spPr>
        <p:txBody>
          <a:bodyPr/>
          <a:lstStyle/>
          <a:p>
            <a:r>
              <a:rPr lang="sv-SE" sz="6000"/>
              <a:t>Resultat per mål</a:t>
            </a:r>
          </a:p>
        </p:txBody>
      </p:sp>
    </p:spTree>
    <p:extLst>
      <p:ext uri="{BB962C8B-B14F-4D97-AF65-F5344CB8AC3E}">
        <p14:creationId xmlns:p14="http://schemas.microsoft.com/office/powerpoint/2010/main" val="1005345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7200800" cy="648072"/>
          </a:xfrm>
        </p:spPr>
        <p:txBody>
          <a:bodyPr/>
          <a:lstStyle/>
          <a:p>
            <a:r>
              <a:rPr lang="sv-SE" sz="3200"/>
              <a:t>1. Tillgänglig natur för alla</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2239505"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Boverket</a:t>
            </a:r>
          </a:p>
        </p:txBody>
      </p:sp>
      <p:sp>
        <p:nvSpPr>
          <p:cNvPr id="18" name="textruta 17">
            <a:extLst>
              <a:ext uri="{FF2B5EF4-FFF2-40B4-BE49-F238E27FC236}">
                <a16:creationId xmlns:a16="http://schemas.microsoft.com/office/drawing/2014/main" id="{14A8B64A-163E-BF86-E2D3-6B77159A135B}"/>
              </a:ext>
            </a:extLst>
          </p:cNvPr>
          <p:cNvSpPr txBox="1"/>
          <p:nvPr/>
        </p:nvSpPr>
        <p:spPr>
          <a:xfrm>
            <a:off x="8065266" y="1113274"/>
            <a:ext cx="808485" cy="127673"/>
          </a:xfrm>
          <a:prstGeom prst="rect">
            <a:avLst/>
          </a:prstGeom>
          <a:noFill/>
        </p:spPr>
        <p:txBody>
          <a:bodyPr wrap="square" rtlCol="0">
            <a:spAutoFit/>
          </a:bodyPr>
          <a:lstStyle/>
          <a:p>
            <a:pPr algn="r"/>
            <a:r>
              <a:rPr lang="sv-SE" sz="500">
                <a:solidFill>
                  <a:schemeClr val="bg1"/>
                </a:solidFill>
                <a:latin typeface="+mj-lt"/>
              </a:rPr>
              <a:t>Foto: Johanna Nyholm/Johnér</a:t>
            </a:r>
          </a:p>
        </p:txBody>
      </p:sp>
      <p:grpSp>
        <p:nvGrpSpPr>
          <p:cNvPr id="27" name="Grupp 26">
            <a:extLst>
              <a:ext uri="{FF2B5EF4-FFF2-40B4-BE49-F238E27FC236}">
                <a16:creationId xmlns:a16="http://schemas.microsoft.com/office/drawing/2014/main" id="{AFE08556-E1BD-7119-09C1-92E5FB706E27}"/>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MÅLET I KORTHET</a:t>
              </a:r>
            </a:p>
            <a:p>
              <a:pPr marL="358775"/>
              <a:r>
                <a:rPr lang="sv-SE" sz="1500">
                  <a:solidFill>
                    <a:schemeClr val="tx1"/>
                  </a:solidFill>
                </a:rPr>
                <a:t>Målet handlar om att människor känner till att områden finns liksom föreställningar om hur tillgängliga de är. Fysisk tillgänglighet är en viktig utgångspunkt för målet.</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DETTA GÖRS</a:t>
              </a:r>
            </a:p>
            <a:p>
              <a:pPr marL="358775"/>
              <a:r>
                <a:rPr lang="sv-SE" sz="1500">
                  <a:solidFill>
                    <a:schemeClr val="tx1"/>
                  </a:solidFill>
                </a:rPr>
                <a:t>Ungefär hälften av kommunerna har</a:t>
              </a:r>
            </a:p>
            <a:p>
              <a:pPr marL="358775"/>
              <a:r>
                <a:rPr lang="sv-SE" sz="1500">
                  <a:solidFill>
                    <a:schemeClr val="tx1"/>
                  </a:solidFill>
                </a:rPr>
                <a:t>tillgång till aktuella planeringsunderlag. Många kommuner gör insatser riktade till olika målgrupper. Flera län har tagit fram handlingsplaner eller strategier för friluftsliv. </a:t>
              </a: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ATT GÖRA</a:t>
              </a:r>
            </a:p>
            <a:p>
              <a:pPr marL="358775"/>
              <a:r>
                <a:rPr lang="sv-SE" sz="1500">
                  <a:solidFill>
                    <a:schemeClr val="tx1"/>
                  </a:solidFill>
                </a:rPr>
                <a:t>Målgruppsanpassa informationen om tillgängliga naturområden. Säkra resurser för långsiktig förvaltning. Tillgängliggör den tätortsnära natur med kollektivtrafik, information och förvaltning.</a:t>
              </a:r>
            </a:p>
          </p:txBody>
        </p:sp>
      </p:grpSp>
      <p:pic>
        <p:nvPicPr>
          <p:cNvPr id="15" name="Bildobjekt 14">
            <a:extLst>
              <a:ext uri="{FF2B5EF4-FFF2-40B4-BE49-F238E27FC236}">
                <a16:creationId xmlns:a16="http://schemas.microsoft.com/office/drawing/2014/main" id="{9E11FC16-B8E8-61D8-1CE2-18650DAB5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74837"/>
            <a:ext cx="404430" cy="404430"/>
          </a:xfrm>
          <a:prstGeom prst="rect">
            <a:avLst/>
          </a:prstGeom>
        </p:spPr>
      </p:pic>
    </p:spTree>
    <p:extLst>
      <p:ext uri="{BB962C8B-B14F-4D97-AF65-F5344CB8AC3E}">
        <p14:creationId xmlns:p14="http://schemas.microsoft.com/office/powerpoint/2010/main" val="2834707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18</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7200800" cy="648072"/>
          </a:xfrm>
        </p:spPr>
        <p:txBody>
          <a:bodyPr/>
          <a:lstStyle/>
          <a:p>
            <a:r>
              <a:rPr lang="sv-SE" sz="3200"/>
              <a:t>2. Starkt engagemang och samverkan</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2239505"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Naturvårdsverket</a:t>
            </a:r>
          </a:p>
        </p:txBody>
      </p:sp>
      <p:grpSp>
        <p:nvGrpSpPr>
          <p:cNvPr id="20" name="Grupp 19">
            <a:extLst>
              <a:ext uri="{FF2B5EF4-FFF2-40B4-BE49-F238E27FC236}">
                <a16:creationId xmlns:a16="http://schemas.microsoft.com/office/drawing/2014/main" id="{4CAB55F1-567E-1643-4805-7AF0A21108C3}"/>
              </a:ext>
            </a:extLst>
          </p:cNvPr>
          <p:cNvGrpSpPr/>
          <p:nvPr/>
        </p:nvGrpSpPr>
        <p:grpSpPr>
          <a:xfrm>
            <a:off x="165399" y="1290648"/>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sv-SE" sz="1500" b="1">
                  <a:solidFill>
                    <a:schemeClr val="tx1"/>
                  </a:solidFill>
                </a:rPr>
                <a:t>MÅLET I KORTHET</a:t>
              </a:r>
            </a:p>
            <a:p>
              <a:pPr marL="358775"/>
              <a:r>
                <a:rPr lang="sv-SE" sz="1500">
                  <a:solidFill>
                    <a:schemeClr val="tx1"/>
                  </a:solidFill>
                </a:rPr>
                <a:t>De ideella organisationernas engagemang är avgörande för att kunna erbjuda aktiviteter och kunskap om friluftsliv. Det bör finnas dialog och samverkan om friluftslivet på nationell, regional och lokal nivå. </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DETTA GÖRS</a:t>
              </a:r>
            </a:p>
            <a:p>
              <a:pPr marL="358775"/>
              <a:r>
                <a:rPr lang="sv-SE" sz="1500">
                  <a:solidFill>
                    <a:schemeClr val="tx1"/>
                  </a:solidFill>
                </a:rPr>
                <a:t>Friluftsorganisationerna utvecklas och stärker samverkan. Det finns etablerade nätverk för dialog och utveckling av friluftslivet. Läns-styrelserna har utvecklat sitt arbete och vägleder kommunerna i allt högre grad. </a:t>
              </a: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ATT GÖRA</a:t>
              </a:r>
            </a:p>
            <a:p>
              <a:pPr marL="358775"/>
              <a:r>
                <a:rPr lang="sv-SE" sz="1500">
                  <a:solidFill>
                    <a:schemeClr val="tx1"/>
                  </a:solidFill>
                </a:rPr>
                <a:t>Tydliggör ansvars-områden i det friluftslivspolitiska målsystemet. Fortsatt stöd till länsstyrelsernas friluftssamordning. Tillför medel till 1:3 anslaget för att möjliggöra att LONA-bidraget återställs. Stärk friluftsorganisationernas förutsättningar. </a:t>
              </a:r>
            </a:p>
          </p:txBody>
        </p:sp>
      </p:grpSp>
      <p:pic>
        <p:nvPicPr>
          <p:cNvPr id="5" name="Bildobjekt 4">
            <a:extLst>
              <a:ext uri="{FF2B5EF4-FFF2-40B4-BE49-F238E27FC236}">
                <a16:creationId xmlns:a16="http://schemas.microsoft.com/office/drawing/2014/main" id="{39E4DBE8-8187-22C2-A4CB-D529E1418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389315"/>
            <a:ext cx="404430" cy="404430"/>
          </a:xfrm>
          <a:prstGeom prst="rect">
            <a:avLst/>
          </a:prstGeom>
        </p:spPr>
      </p:pic>
    </p:spTree>
    <p:extLst>
      <p:ext uri="{BB962C8B-B14F-4D97-AF65-F5344CB8AC3E}">
        <p14:creationId xmlns:p14="http://schemas.microsoft.com/office/powerpoint/2010/main" val="43243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19</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7200800" cy="648072"/>
          </a:xfrm>
        </p:spPr>
        <p:txBody>
          <a:bodyPr/>
          <a:lstStyle/>
          <a:p>
            <a:r>
              <a:rPr lang="sv-SE" sz="3200"/>
              <a:t>3. Allemansrätten</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2239505"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Naturvårdsverket</a:t>
            </a:r>
          </a:p>
        </p:txBody>
      </p:sp>
      <p:grpSp>
        <p:nvGrpSpPr>
          <p:cNvPr id="17" name="Grupp 16">
            <a:extLst>
              <a:ext uri="{FF2B5EF4-FFF2-40B4-BE49-F238E27FC236}">
                <a16:creationId xmlns:a16="http://schemas.microsoft.com/office/drawing/2014/main" id="{2E38408F-ED52-E4EB-28B4-BD852444BFA8}"/>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sv-SE" sz="1500" b="1" dirty="0">
                  <a:solidFill>
                    <a:schemeClr val="tx1"/>
                  </a:solidFill>
                </a:rPr>
                <a:t>MÅLET I KORTHET</a:t>
              </a:r>
            </a:p>
            <a:p>
              <a:pPr marL="358775"/>
              <a:r>
                <a:rPr lang="sv-SE" sz="1500" dirty="0">
                  <a:solidFill>
                    <a:schemeClr val="tx1"/>
                  </a:solidFill>
                </a:rPr>
                <a:t>Allemansrätten är grunden för friluftslivet. Målet är att allemansrätten värnas och är fortsatt stark samt att allmänhet, markägare, föreningar och företag har god kunskap om allemansrätten.</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DETTA GÖRS</a:t>
              </a:r>
            </a:p>
            <a:p>
              <a:pPr marL="358775"/>
              <a:r>
                <a:rPr lang="sv-SE" sz="1500">
                  <a:solidFill>
                    <a:schemeClr val="tx1"/>
                  </a:solidFill>
                </a:rPr>
                <a:t>Utvecklad kommunikation om allemansrätten genom ny strategi i syfte att öka kunskapen. Uppdaterat skriften Allemansrätten – vad säger lagen? Etablerad nationell dialoggrupp om allemansrätten.</a:t>
              </a: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ATT GÖRA</a:t>
              </a:r>
            </a:p>
            <a:p>
              <a:pPr marL="358775"/>
              <a:r>
                <a:rPr lang="sv-SE" sz="1500" dirty="0">
                  <a:solidFill>
                    <a:schemeClr val="tx1"/>
                  </a:solidFill>
                </a:rPr>
                <a:t>Öka kunskapen om allemansrätten hos olika målgrupper. Säkerställa tillgänglig allemansrättslig natur. Fortsatt dialog om allemansrätten. </a:t>
              </a:r>
              <a:r>
                <a:rPr lang="sv-SE" sz="1500" dirty="0" err="1">
                  <a:solidFill>
                    <a:schemeClr val="tx1"/>
                  </a:solidFill>
                </a:rPr>
                <a:t>Bevak-ning</a:t>
              </a:r>
              <a:r>
                <a:rPr lang="sv-SE" sz="1500" dirty="0">
                  <a:solidFill>
                    <a:schemeClr val="tx1"/>
                  </a:solidFill>
                </a:rPr>
                <a:t> av rättsutvecklingen för att säkerställa att allemansrätten inte urholkas.</a:t>
              </a:r>
            </a:p>
          </p:txBody>
        </p:sp>
      </p:grpSp>
      <p:pic>
        <p:nvPicPr>
          <p:cNvPr id="5" name="Bildobjekt 4">
            <a:extLst>
              <a:ext uri="{FF2B5EF4-FFF2-40B4-BE49-F238E27FC236}">
                <a16:creationId xmlns:a16="http://schemas.microsoft.com/office/drawing/2014/main" id="{39E4DBE8-8187-22C2-A4CB-D529E1418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614" y="389315"/>
            <a:ext cx="404430" cy="404430"/>
          </a:xfrm>
          <a:prstGeom prst="rect">
            <a:avLst/>
          </a:prstGeom>
        </p:spPr>
      </p:pic>
    </p:spTree>
    <p:extLst>
      <p:ext uri="{BB962C8B-B14F-4D97-AF65-F5344CB8AC3E}">
        <p14:creationId xmlns:p14="http://schemas.microsoft.com/office/powerpoint/2010/main" val="72145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a:xfrm>
            <a:off x="323528" y="699542"/>
            <a:ext cx="3888432" cy="3096344"/>
          </a:xfrm>
        </p:spPr>
        <p:txBody>
          <a:bodyPr anchor="t"/>
          <a:lstStyle/>
          <a:p>
            <a:r>
              <a:rPr lang="sv-SE" sz="1800" dirty="0"/>
              <a:t>Presentationen beskriver i korthet resultat från uppföljningen. Ta del av hela rapporten på Naturvårdsverkets webb: ”Uppföljning av målen för friluftslivspolitiken 2023”</a:t>
            </a:r>
            <a:br>
              <a:rPr lang="sv-SE" sz="1800" dirty="0"/>
            </a:br>
            <a:br>
              <a:rPr lang="sv-SE" sz="1800" dirty="0"/>
            </a:br>
            <a:br>
              <a:rPr lang="sv-SE" sz="1800" dirty="0"/>
            </a:br>
            <a:r>
              <a:rPr lang="sv-SE" sz="1200" dirty="0">
                <a:hlinkClick r:id="rId3"/>
              </a:rPr>
              <a:t>Uppföljning av målen för friluftslivspolitiken 2023 (naturvardsverket.se)</a:t>
            </a:r>
            <a:br>
              <a:rPr lang="sv-SE" sz="1800" dirty="0"/>
            </a:br>
            <a:endParaRPr lang="sv-SE" sz="1800" dirty="0"/>
          </a:p>
        </p:txBody>
      </p:sp>
      <p:sp>
        <p:nvSpPr>
          <p:cNvPr id="3" name="Platshållare för sidfot 2">
            <a:extLst>
              <a:ext uri="{FF2B5EF4-FFF2-40B4-BE49-F238E27FC236}">
                <a16:creationId xmlns:a16="http://schemas.microsoft.com/office/drawing/2014/main" id="{94FF665F-D5A6-804E-BC79-1B2E43ABAE9A}"/>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a:t>
            </a:fld>
            <a:endParaRPr lang="sv-SE" dirty="0"/>
          </a:p>
        </p:txBody>
      </p:sp>
      <p:sp>
        <p:nvSpPr>
          <p:cNvPr id="14" name="Platshållare för text 13">
            <a:extLst>
              <a:ext uri="{FF2B5EF4-FFF2-40B4-BE49-F238E27FC236}">
                <a16:creationId xmlns:a16="http://schemas.microsoft.com/office/drawing/2014/main" id="{35CC93E7-7C8D-6C4A-A35D-C503E980C3AC}"/>
              </a:ext>
            </a:extLst>
          </p:cNvPr>
          <p:cNvSpPr>
            <a:spLocks noGrp="1"/>
          </p:cNvSpPr>
          <p:nvPr>
            <p:ph type="body" sz="quarter" idx="14"/>
          </p:nvPr>
        </p:nvSpPr>
        <p:spPr/>
        <p:txBody>
          <a:bodyPr/>
          <a:lstStyle/>
          <a:p>
            <a:r>
              <a:rPr lang="sv-SE" dirty="0"/>
              <a:t>STOCKHOLM 20 DECEMBER 2023</a:t>
            </a:r>
          </a:p>
        </p:txBody>
      </p:sp>
      <p:pic>
        <p:nvPicPr>
          <p:cNvPr id="1026" name="Picture 2" descr="Mikael Svensson">
            <a:extLst>
              <a:ext uri="{FF2B5EF4-FFF2-40B4-BE49-F238E27FC236}">
                <a16:creationId xmlns:a16="http://schemas.microsoft.com/office/drawing/2014/main" id="{E08390C2-3100-FAC8-C573-335555562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92546"/>
            <a:ext cx="7443304" cy="496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07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7200800" cy="648072"/>
          </a:xfrm>
        </p:spPr>
        <p:txBody>
          <a:bodyPr/>
          <a:lstStyle/>
          <a:p>
            <a:r>
              <a:rPr lang="sv-SE" sz="3200"/>
              <a:t>4. Tillgång till natur för friluftsliv </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3744416"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Naturvårdsverket och Skogsstyrelsen</a:t>
            </a:r>
          </a:p>
        </p:txBody>
      </p:sp>
      <p:grpSp>
        <p:nvGrpSpPr>
          <p:cNvPr id="17" name="Grupp 16">
            <a:extLst>
              <a:ext uri="{FF2B5EF4-FFF2-40B4-BE49-F238E27FC236}">
                <a16:creationId xmlns:a16="http://schemas.microsoft.com/office/drawing/2014/main" id="{2E38408F-ED52-E4EB-28B4-BD852444BFA8}"/>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r>
                <a:rPr lang="sv-SE" sz="1500" b="1" dirty="0">
                  <a:solidFill>
                    <a:schemeClr val="tx1"/>
                  </a:solidFill>
                </a:rPr>
                <a:t>MÅLET I KORTHET</a:t>
              </a:r>
            </a:p>
            <a:p>
              <a:pPr marL="358775"/>
              <a:r>
                <a:rPr lang="sv-SE" sz="1500" dirty="0">
                  <a:solidFill>
                    <a:schemeClr val="tx1"/>
                  </a:solidFill>
                </a:rPr>
                <a:t>Friluftslivets behov av tillgång till natur ska säkerställas genom hållbart brukande, fysisk planering och bevarande. Samhällsplanering och markanvändning tar hänsyn till friluftslivets behov.</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r>
                <a:rPr lang="sv-SE" sz="1500" b="1" dirty="0">
                  <a:solidFill>
                    <a:schemeClr val="tx1"/>
                  </a:solidFill>
                </a:rPr>
                <a:t>DETTA GÖRS</a:t>
              </a:r>
            </a:p>
            <a:p>
              <a:pPr marL="358775"/>
              <a:r>
                <a:rPr lang="sv-SE" sz="1500" dirty="0">
                  <a:solidFill>
                    <a:schemeClr val="tx1"/>
                  </a:solidFill>
                </a:rPr>
                <a:t>Förbättrade vägledningar och kunskapsunderlag och natur för friluftsliv, samverkan för konflikt-hantering samt kunskaps-spridning om</a:t>
              </a:r>
            </a:p>
            <a:p>
              <a:pPr marL="358775"/>
              <a:r>
                <a:rPr lang="sv-SE" sz="1500" dirty="0">
                  <a:solidFill>
                    <a:schemeClr val="tx1"/>
                  </a:solidFill>
                </a:rPr>
                <a:t>hyggesfritt skogsbruk. Andelen kommuner med friluftsliv i översiktsplanen har ökat. Naturvårds-verket och Boverket har tagit fram en vägledning för grönplanering. </a:t>
              </a: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r>
                <a:rPr lang="sv-SE" sz="1500" b="1" dirty="0">
                  <a:solidFill>
                    <a:schemeClr val="tx1"/>
                  </a:solidFill>
                </a:rPr>
                <a:t>ATT GÖRA</a:t>
              </a:r>
            </a:p>
            <a:p>
              <a:pPr marL="358775"/>
              <a:r>
                <a:rPr lang="sv-SE" sz="1500" dirty="0">
                  <a:solidFill>
                    <a:schemeClr val="tx1"/>
                  </a:solidFill>
                </a:rPr>
                <a:t>Stöd och råd om aktiv besöksförvaltning. Bidra till utvecklade planerings-underlag och värdebeskrivningar för det rörliga friluftslivet. Utveckla officiell statistik kring skogens sociala värden.  </a:t>
              </a:r>
            </a:p>
          </p:txBody>
        </p:sp>
      </p:grpSp>
      <p:pic>
        <p:nvPicPr>
          <p:cNvPr id="20" name="Bildobjekt 19">
            <a:extLst>
              <a:ext uri="{FF2B5EF4-FFF2-40B4-BE49-F238E27FC236}">
                <a16:creationId xmlns:a16="http://schemas.microsoft.com/office/drawing/2014/main" id="{99C56BA8-D981-E87B-5B99-7CE3B49C4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971" y="389315"/>
            <a:ext cx="404430" cy="404430"/>
          </a:xfrm>
          <a:prstGeom prst="rect">
            <a:avLst/>
          </a:prstGeom>
        </p:spPr>
      </p:pic>
    </p:spTree>
    <p:extLst>
      <p:ext uri="{BB962C8B-B14F-4D97-AF65-F5344CB8AC3E}">
        <p14:creationId xmlns:p14="http://schemas.microsoft.com/office/powerpoint/2010/main" val="1140411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21</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7200800" cy="648072"/>
          </a:xfrm>
        </p:spPr>
        <p:txBody>
          <a:bodyPr/>
          <a:lstStyle/>
          <a:p>
            <a:r>
              <a:rPr lang="sv-SE" sz="3200"/>
              <a:t>5. Attraktiv tätortsnära natur</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3744416"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Boverket</a:t>
            </a:r>
          </a:p>
        </p:txBody>
      </p:sp>
      <p:grpSp>
        <p:nvGrpSpPr>
          <p:cNvPr id="17" name="Grupp 16">
            <a:extLst>
              <a:ext uri="{FF2B5EF4-FFF2-40B4-BE49-F238E27FC236}">
                <a16:creationId xmlns:a16="http://schemas.microsoft.com/office/drawing/2014/main" id="{2E38408F-ED52-E4EB-28B4-BD852444BFA8}"/>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MÅLET I KORTHET</a:t>
              </a:r>
            </a:p>
            <a:p>
              <a:pPr marL="358775"/>
              <a:r>
                <a:rPr lang="sv-SE" sz="1500">
                  <a:solidFill>
                    <a:schemeClr val="tx1"/>
                  </a:solidFill>
                </a:rPr>
                <a:t>Det ska finnas attraktiv tätortsnära natur med höga frilufts-, natur- och kulturmiljövärden som är tillgänglig för befolkningen.</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DETTA GÖRS</a:t>
              </a:r>
            </a:p>
            <a:p>
              <a:pPr marL="358775"/>
              <a:r>
                <a:rPr lang="sv-SE" sz="1500">
                  <a:solidFill>
                    <a:schemeClr val="tx1"/>
                  </a:solidFill>
                </a:rPr>
                <a:t>Ökat intresse för utevistelse i tätortsnära naturen. Statliga satsningar på grön-planering och ekosystem-tjänster.</a:t>
              </a: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ATT GÖRA</a:t>
              </a:r>
            </a:p>
            <a:p>
              <a:pPr marL="358775"/>
              <a:r>
                <a:rPr lang="sv-SE" sz="1500">
                  <a:solidFill>
                    <a:schemeClr val="tx1"/>
                  </a:solidFill>
                </a:rPr>
                <a:t>Öka tillgången till bra underlag om tätortsnära natur samt dess kvalitet.</a:t>
              </a:r>
            </a:p>
            <a:p>
              <a:pPr marL="358775"/>
              <a:r>
                <a:rPr lang="sv-SE" sz="1500">
                  <a:solidFill>
                    <a:schemeClr val="tx1"/>
                  </a:solidFill>
                </a:rPr>
                <a:t>Fokusera på mångfunk-</a:t>
              </a:r>
              <a:r>
                <a:rPr lang="sv-SE" sz="1500" err="1">
                  <a:solidFill>
                    <a:schemeClr val="tx1"/>
                  </a:solidFill>
                </a:rPr>
                <a:t>tionaliteten</a:t>
              </a:r>
              <a:r>
                <a:rPr lang="sv-SE" sz="1500">
                  <a:solidFill>
                    <a:schemeClr val="tx1"/>
                  </a:solidFill>
                </a:rPr>
                <a:t> och synergi-effekter. Skydd och incitament för tätortsnära natur. </a:t>
              </a:r>
            </a:p>
          </p:txBody>
        </p:sp>
      </p:grpSp>
      <p:pic>
        <p:nvPicPr>
          <p:cNvPr id="23" name="Bildobjekt 22">
            <a:extLst>
              <a:ext uri="{FF2B5EF4-FFF2-40B4-BE49-F238E27FC236}">
                <a16:creationId xmlns:a16="http://schemas.microsoft.com/office/drawing/2014/main" id="{047B8D05-2090-1532-196F-1595B15D9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389315"/>
            <a:ext cx="404430" cy="404430"/>
          </a:xfrm>
          <a:prstGeom prst="rect">
            <a:avLst/>
          </a:prstGeom>
        </p:spPr>
      </p:pic>
    </p:spTree>
    <p:extLst>
      <p:ext uri="{BB962C8B-B14F-4D97-AF65-F5344CB8AC3E}">
        <p14:creationId xmlns:p14="http://schemas.microsoft.com/office/powerpoint/2010/main" val="2857422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22</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7200800" cy="648072"/>
          </a:xfrm>
        </p:spPr>
        <p:txBody>
          <a:bodyPr/>
          <a:lstStyle/>
          <a:p>
            <a:pPr>
              <a:lnSpc>
                <a:spcPct val="100000"/>
              </a:lnSpc>
            </a:pPr>
            <a:r>
              <a:rPr lang="sv-SE" sz="3200"/>
              <a:t>7. Skyddade områden som resurs för friluftslivet</a:t>
            </a:r>
          </a:p>
        </p:txBody>
      </p:sp>
      <p:sp>
        <p:nvSpPr>
          <p:cNvPr id="2" name="textruta 1">
            <a:extLst>
              <a:ext uri="{FF2B5EF4-FFF2-40B4-BE49-F238E27FC236}">
                <a16:creationId xmlns:a16="http://schemas.microsoft.com/office/drawing/2014/main" id="{077958D0-C008-94CC-DF3B-481B0D3406C0}"/>
              </a:ext>
            </a:extLst>
          </p:cNvPr>
          <p:cNvSpPr txBox="1"/>
          <p:nvPr/>
        </p:nvSpPr>
        <p:spPr>
          <a:xfrm>
            <a:off x="2377332" y="937311"/>
            <a:ext cx="2064591"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Naturvårdsverket</a:t>
            </a:r>
          </a:p>
        </p:txBody>
      </p:sp>
      <p:grpSp>
        <p:nvGrpSpPr>
          <p:cNvPr id="17" name="Grupp 16">
            <a:extLst>
              <a:ext uri="{FF2B5EF4-FFF2-40B4-BE49-F238E27FC236}">
                <a16:creationId xmlns:a16="http://schemas.microsoft.com/office/drawing/2014/main" id="{2E38408F-ED52-E4EB-28B4-BD852444BFA8}"/>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MÅLET I KORTHET</a:t>
              </a:r>
            </a:p>
            <a:p>
              <a:pPr marL="358775"/>
              <a:r>
                <a:rPr lang="sv-SE" sz="1500">
                  <a:solidFill>
                    <a:schemeClr val="tx1"/>
                  </a:solidFill>
                </a:rPr>
                <a:t>Målet handlar om att tillgängliggöra och förvalta skyddad natur som en resurs för friluftsliv och rekreation. Till exempel genom att ta med friluftslivets intressen vid skötselåtgärder.</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DETTA GÖRS</a:t>
              </a:r>
            </a:p>
            <a:p>
              <a:pPr marL="358775"/>
              <a:r>
                <a:rPr lang="sv-SE" sz="1500" dirty="0">
                  <a:solidFill>
                    <a:schemeClr val="tx1"/>
                  </a:solidFill>
                </a:rPr>
                <a:t>Det bilda årligen många naturreservat och medel-avståndet från bostäder har minskat med nya tätortsnära naturreservat.</a:t>
              </a:r>
            </a:p>
            <a:p>
              <a:pPr marL="358775"/>
              <a:endParaRPr lang="sv-SE" sz="1500" dirty="0">
                <a:solidFill>
                  <a:schemeClr val="tx1"/>
                </a:solidFill>
              </a:endParaRP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ATT GÖRA</a:t>
              </a:r>
            </a:p>
            <a:p>
              <a:pPr marL="358775"/>
              <a:r>
                <a:rPr lang="sv-SE" sz="1500">
                  <a:solidFill>
                    <a:schemeClr val="tx1"/>
                  </a:solidFill>
                </a:rPr>
                <a:t>Behovet av en aktiv besöksförvaltning. Utveckla riktlinjer och metoder för zonering som</a:t>
              </a:r>
            </a:p>
            <a:p>
              <a:pPr marL="358775"/>
              <a:r>
                <a:rPr lang="sv-SE" sz="1500">
                  <a:solidFill>
                    <a:schemeClr val="tx1"/>
                  </a:solidFill>
                </a:rPr>
                <a:t>planerings- och uppföljningsverktyg. Utveckla vägledningen som tydliggöra hur syfte friluftsliv ska uttryckas</a:t>
              </a:r>
            </a:p>
            <a:p>
              <a:pPr marL="358775"/>
              <a:r>
                <a:rPr lang="sv-SE" sz="1500">
                  <a:solidFill>
                    <a:schemeClr val="tx1"/>
                  </a:solidFill>
                </a:rPr>
                <a:t>i reservatsbeslut</a:t>
              </a:r>
            </a:p>
          </p:txBody>
        </p:sp>
      </p:grpSp>
      <p:pic>
        <p:nvPicPr>
          <p:cNvPr id="10" name="Bildobjekt 9">
            <a:extLst>
              <a:ext uri="{FF2B5EF4-FFF2-40B4-BE49-F238E27FC236}">
                <a16:creationId xmlns:a16="http://schemas.microsoft.com/office/drawing/2014/main" id="{E4073985-D297-715C-A7E7-AD3D5147F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223" y="363790"/>
            <a:ext cx="404430" cy="404430"/>
          </a:xfrm>
          <a:prstGeom prst="rect">
            <a:avLst/>
          </a:prstGeom>
        </p:spPr>
      </p:pic>
    </p:spTree>
    <p:extLst>
      <p:ext uri="{BB962C8B-B14F-4D97-AF65-F5344CB8AC3E}">
        <p14:creationId xmlns:p14="http://schemas.microsoft.com/office/powerpoint/2010/main" val="74329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23</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7200800" cy="648072"/>
          </a:xfrm>
        </p:spPr>
        <p:txBody>
          <a:bodyPr/>
          <a:lstStyle/>
          <a:p>
            <a:r>
              <a:rPr lang="sv-SE" sz="3200"/>
              <a:t>8. Ett rikt friluftsliv i skolan</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3744416"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Naturvårdsverket</a:t>
            </a:r>
          </a:p>
        </p:txBody>
      </p:sp>
      <p:grpSp>
        <p:nvGrpSpPr>
          <p:cNvPr id="17" name="Grupp 16">
            <a:extLst>
              <a:ext uri="{FF2B5EF4-FFF2-40B4-BE49-F238E27FC236}">
                <a16:creationId xmlns:a16="http://schemas.microsoft.com/office/drawing/2014/main" id="{2E38408F-ED52-E4EB-28B4-BD852444BFA8}"/>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MÅLET I KORTHET</a:t>
              </a:r>
            </a:p>
            <a:p>
              <a:pPr marL="358775"/>
              <a:r>
                <a:rPr lang="sv-SE" sz="1500" dirty="0">
                  <a:solidFill>
                    <a:schemeClr val="tx1"/>
                  </a:solidFill>
                </a:rPr>
                <a:t>De obligatoriska skolformerna och fritidshemmet bedriver friluftslivsverksamhet och undervisning om miljö och hållbar utveckling i enlighet med verksamheternas styrdokument. Barn och elever bör ges goda möjligheter att vistas utomhus.</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a:solidFill>
                  <a:schemeClr val="tx1"/>
                </a:solidFill>
              </a:endParaRPr>
            </a:p>
            <a:p>
              <a:pPr marL="358775"/>
              <a:endParaRPr lang="sv-SE" sz="1500" b="1">
                <a:solidFill>
                  <a:schemeClr val="tx1"/>
                </a:solidFill>
              </a:endParaRPr>
            </a:p>
            <a:p>
              <a:pPr marL="358775"/>
              <a:r>
                <a:rPr lang="sv-SE" sz="1500" b="1">
                  <a:solidFill>
                    <a:schemeClr val="tx1"/>
                  </a:solidFill>
                </a:rPr>
                <a:t>DETTA GÖRS</a:t>
              </a:r>
            </a:p>
            <a:p>
              <a:pPr marL="358775"/>
              <a:r>
                <a:rPr lang="sv-SE" sz="1500">
                  <a:solidFill>
                    <a:schemeClr val="tx1"/>
                  </a:solidFill>
                </a:rPr>
                <a:t>Det finns stöd för naturvistelse och friluftsliv i styrdokument.</a:t>
              </a:r>
            </a:p>
            <a:p>
              <a:pPr marL="358775"/>
              <a:r>
                <a:rPr lang="sv-SE" sz="1500">
                  <a:solidFill>
                    <a:schemeClr val="tx1"/>
                  </a:solidFill>
                </a:rPr>
                <a:t>Föreningar stöttar skolor med friluftsliv.</a:t>
              </a:r>
            </a:p>
            <a:p>
              <a:pPr marL="358775"/>
              <a:r>
                <a:rPr lang="sv-SE" sz="1500">
                  <a:solidFill>
                    <a:schemeClr val="tx1"/>
                  </a:solidFill>
                </a:rPr>
                <a:t>Insatser för fortbildning av lärare i friluftsliv och utomhuspedagogik.</a:t>
              </a:r>
            </a:p>
            <a:p>
              <a:pPr marL="358775"/>
              <a:r>
                <a:rPr lang="sv-SE" sz="1500">
                  <a:solidFill>
                    <a:schemeClr val="tx1"/>
                  </a:solidFill>
                </a:rPr>
                <a:t>Nya läromedel om friluftsliv.</a:t>
              </a:r>
            </a:p>
            <a:p>
              <a:pPr marL="358775"/>
              <a:endParaRPr lang="sv-SE" sz="1500" b="1">
                <a:solidFill>
                  <a:schemeClr val="tx1"/>
                </a:solidFill>
              </a:endParaRP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ATT GÖRA</a:t>
              </a:r>
            </a:p>
            <a:p>
              <a:pPr marL="358775"/>
              <a:r>
                <a:rPr lang="sv-SE" sz="1500" dirty="0">
                  <a:solidFill>
                    <a:schemeClr val="tx1"/>
                  </a:solidFill>
                </a:rPr>
                <a:t>Kartlägg och utveckla lärarutbildningarna inom utomhusbaserat lärande</a:t>
              </a:r>
            </a:p>
            <a:p>
              <a:pPr marL="358775"/>
              <a:r>
                <a:rPr lang="sv-SE" sz="1500" dirty="0">
                  <a:solidFill>
                    <a:schemeClr val="tx1"/>
                  </a:solidFill>
                </a:rPr>
                <a:t>Stärk arbetet med skolgårdar</a:t>
              </a:r>
            </a:p>
            <a:p>
              <a:pPr marL="358775"/>
              <a:r>
                <a:rPr lang="sv-SE" sz="1500" dirty="0">
                  <a:solidFill>
                    <a:schemeClr val="tx1"/>
                  </a:solidFill>
                </a:rPr>
                <a:t>Planera för tillgång till natur i närheten av skolor</a:t>
              </a:r>
            </a:p>
            <a:p>
              <a:pPr marL="358775"/>
              <a:r>
                <a:rPr lang="sv-SE" sz="1500" dirty="0">
                  <a:solidFill>
                    <a:schemeClr val="tx1"/>
                  </a:solidFill>
                </a:rPr>
                <a:t>Följ upp satsningar i skolan samt utvärdera friluftslivet i skolan</a:t>
              </a:r>
            </a:p>
            <a:p>
              <a:pPr marL="358775"/>
              <a:endParaRPr lang="sv-SE" sz="1500" dirty="0">
                <a:solidFill>
                  <a:schemeClr val="tx1"/>
                </a:solidFill>
              </a:endParaRPr>
            </a:p>
          </p:txBody>
        </p:sp>
      </p:grpSp>
      <p:pic>
        <p:nvPicPr>
          <p:cNvPr id="5" name="Bildobjekt 4">
            <a:extLst>
              <a:ext uri="{FF2B5EF4-FFF2-40B4-BE49-F238E27FC236}">
                <a16:creationId xmlns:a16="http://schemas.microsoft.com/office/drawing/2014/main" id="{296D731D-ABD5-5FC5-EFAA-66D5759F1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389315"/>
            <a:ext cx="404430" cy="404430"/>
          </a:xfrm>
          <a:prstGeom prst="rect">
            <a:avLst/>
          </a:prstGeom>
        </p:spPr>
      </p:pic>
    </p:spTree>
    <p:extLst>
      <p:ext uri="{BB962C8B-B14F-4D97-AF65-F5344CB8AC3E}">
        <p14:creationId xmlns:p14="http://schemas.microsoft.com/office/powerpoint/2010/main" val="133530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24</a:t>
            </a:fld>
            <a:endParaRPr lang="sv-SE"/>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5472608" cy="648072"/>
          </a:xfrm>
        </p:spPr>
        <p:txBody>
          <a:bodyPr/>
          <a:lstStyle/>
          <a:p>
            <a:r>
              <a:rPr lang="sv-SE" sz="3200"/>
              <a:t>9: Friluftsliv för god folkhälsa</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3744416" cy="338554"/>
          </a:xfrm>
          <a:prstGeom prst="rect">
            <a:avLst/>
          </a:prstGeom>
          <a:noFill/>
        </p:spPr>
        <p:txBody>
          <a:bodyPr wrap="square" rtlCol="0">
            <a:spAutoFit/>
          </a:bodyPr>
          <a:lstStyle/>
          <a:p>
            <a:r>
              <a:rPr lang="sv-SE" sz="1600">
                <a:solidFill>
                  <a:prstClr val="black"/>
                </a:solidFill>
                <a:latin typeface="Arial" panose="020B0604020202020204" pitchFamily="34" charset="0"/>
                <a:cs typeface="Arial" panose="020B0604020202020204" pitchFamily="34" charset="0"/>
              </a:rPr>
              <a:t>Folkhälsomyndigheten</a:t>
            </a:r>
          </a:p>
        </p:txBody>
      </p:sp>
      <p:grpSp>
        <p:nvGrpSpPr>
          <p:cNvPr id="17" name="Grupp 16">
            <a:extLst>
              <a:ext uri="{FF2B5EF4-FFF2-40B4-BE49-F238E27FC236}">
                <a16:creationId xmlns:a16="http://schemas.microsoft.com/office/drawing/2014/main" id="{2E38408F-ED52-E4EB-28B4-BD852444BFA8}"/>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MÅLET I KORTHET</a:t>
              </a:r>
            </a:p>
            <a:p>
              <a:pPr marL="358775"/>
              <a:r>
                <a:rPr lang="sv-SE" sz="1500" dirty="0">
                  <a:solidFill>
                    <a:schemeClr val="tx1"/>
                  </a:solidFill>
                </a:rPr>
                <a:t>Målet innebär att skapa goda förutsättningar för att människor kan vara regelbundet fysiskt aktiva i natur och  kulturlandskapet. Kunskaper om insatser som skapar förutsättningar för friluftsliv och främjar hälsa sammanställs och sprids. </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DETTA GÖRS</a:t>
              </a:r>
            </a:p>
            <a:p>
              <a:pPr marL="358775"/>
              <a:r>
                <a:rPr lang="sv-SE" sz="1500" dirty="0">
                  <a:solidFill>
                    <a:schemeClr val="tx1"/>
                  </a:solidFill>
                </a:rPr>
                <a:t>Kunskapsspridning om vikten av tillgång till vardagsnära natur och åtgärder för denna.</a:t>
              </a:r>
            </a:p>
            <a:p>
              <a:pPr marL="358775"/>
              <a:r>
                <a:rPr lang="sv-SE" sz="1500" dirty="0">
                  <a:solidFill>
                    <a:schemeClr val="tx1"/>
                  </a:solidFill>
                </a:rPr>
                <a:t>Satsningar som fritidskortet och insatser för att främja fysisk aktivitet inkluderar friluftsliv.</a:t>
              </a:r>
            </a:p>
            <a:p>
              <a:pPr marL="358775"/>
              <a:r>
                <a:rPr lang="sv-SE" sz="1500" dirty="0">
                  <a:solidFill>
                    <a:schemeClr val="tx1"/>
                  </a:solidFill>
                </a:rPr>
                <a:t>Föreningslivet skapar friluftsaktiviteter för många grupper.</a:t>
              </a:r>
            </a:p>
            <a:p>
              <a:pPr marL="358775"/>
              <a:endParaRPr lang="sv-SE" sz="1500" dirty="0">
                <a:solidFill>
                  <a:schemeClr val="tx1"/>
                </a:solidFill>
              </a:endParaRP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ATT GÖRA</a:t>
              </a:r>
            </a:p>
            <a:p>
              <a:pPr marL="358775"/>
              <a:r>
                <a:rPr lang="sv-SE" sz="1500" dirty="0">
                  <a:solidFill>
                    <a:schemeClr val="tx1"/>
                  </a:solidFill>
                </a:rPr>
                <a:t>Håll i satsningar som görs för att skapa långsiktiga förutsättningar för förbättrad hälsa.</a:t>
              </a:r>
            </a:p>
            <a:p>
              <a:pPr marL="358775"/>
              <a:r>
                <a:rPr lang="sv-SE" sz="1500" dirty="0">
                  <a:solidFill>
                    <a:schemeClr val="tx1"/>
                  </a:solidFill>
                </a:rPr>
                <a:t>Utveckla kunskap om naturvistelsens och  friluftslivets effekt på hälsan, uppdelat på olika grupper.</a:t>
              </a:r>
            </a:p>
            <a:p>
              <a:pPr marL="358775"/>
              <a:r>
                <a:rPr lang="sv-SE" sz="1500" dirty="0">
                  <a:solidFill>
                    <a:schemeClr val="tx1"/>
                  </a:solidFill>
                </a:rPr>
                <a:t>Kartlägg och utveckla arbetet med Natur på recept.</a:t>
              </a:r>
            </a:p>
            <a:p>
              <a:pPr marL="358775"/>
              <a:endParaRPr lang="sv-SE" sz="1500" dirty="0">
                <a:solidFill>
                  <a:schemeClr val="tx1"/>
                </a:solidFill>
              </a:endParaRPr>
            </a:p>
          </p:txBody>
        </p:sp>
      </p:grpSp>
      <p:pic>
        <p:nvPicPr>
          <p:cNvPr id="11" name="Bildobjekt 10">
            <a:extLst>
              <a:ext uri="{FF2B5EF4-FFF2-40B4-BE49-F238E27FC236}">
                <a16:creationId xmlns:a16="http://schemas.microsoft.com/office/drawing/2014/main" id="{845111D7-8B8E-82E3-7713-7D7D871D6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389315"/>
            <a:ext cx="404430" cy="404430"/>
          </a:xfrm>
          <a:prstGeom prst="rect">
            <a:avLst/>
          </a:prstGeom>
        </p:spPr>
      </p:pic>
    </p:spTree>
    <p:extLst>
      <p:ext uri="{BB962C8B-B14F-4D97-AF65-F5344CB8AC3E}">
        <p14:creationId xmlns:p14="http://schemas.microsoft.com/office/powerpoint/2010/main" val="3553401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0E929EB-EDE3-1541-A48F-822E9DA8C5D3}"/>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ABFB84AD-6361-F244-BF63-0AC117E622DE}"/>
              </a:ext>
            </a:extLst>
          </p:cNvPr>
          <p:cNvSpPr>
            <a:spLocks noGrp="1"/>
          </p:cNvSpPr>
          <p:nvPr>
            <p:ph type="sldNum" sz="quarter" idx="12"/>
          </p:nvPr>
        </p:nvSpPr>
        <p:spPr/>
        <p:txBody>
          <a:bodyPr/>
          <a:lstStyle/>
          <a:p>
            <a:fld id="{1844E2AD-2CA4-4022-8F3B-D585D66E2E30}" type="slidenum">
              <a:rPr lang="sv-SE" smtClean="0"/>
              <a:pPr/>
              <a:t>25</a:t>
            </a:fld>
            <a:endParaRPr lang="sv-SE" dirty="0"/>
          </a:p>
        </p:txBody>
      </p:sp>
      <p:sp>
        <p:nvSpPr>
          <p:cNvPr id="9" name="Rubrik 8">
            <a:extLst>
              <a:ext uri="{FF2B5EF4-FFF2-40B4-BE49-F238E27FC236}">
                <a16:creationId xmlns:a16="http://schemas.microsoft.com/office/drawing/2014/main" id="{D6317866-B038-BE4E-81FB-90926AC8EA67}"/>
              </a:ext>
            </a:extLst>
          </p:cNvPr>
          <p:cNvSpPr>
            <a:spLocks noGrp="1"/>
          </p:cNvSpPr>
          <p:nvPr>
            <p:ph type="title"/>
          </p:nvPr>
        </p:nvSpPr>
        <p:spPr>
          <a:xfrm>
            <a:off x="323528" y="267494"/>
            <a:ext cx="5760640" cy="648072"/>
          </a:xfrm>
        </p:spPr>
        <p:txBody>
          <a:bodyPr/>
          <a:lstStyle/>
          <a:p>
            <a:r>
              <a:rPr lang="sv-SE" sz="3200" dirty="0"/>
              <a:t>10. God kunskap om friluftslivet</a:t>
            </a:r>
          </a:p>
        </p:txBody>
      </p:sp>
      <p:sp>
        <p:nvSpPr>
          <p:cNvPr id="2" name="textruta 1">
            <a:extLst>
              <a:ext uri="{FF2B5EF4-FFF2-40B4-BE49-F238E27FC236}">
                <a16:creationId xmlns:a16="http://schemas.microsoft.com/office/drawing/2014/main" id="{077958D0-C008-94CC-DF3B-481B0D3406C0}"/>
              </a:ext>
            </a:extLst>
          </p:cNvPr>
          <p:cNvSpPr txBox="1"/>
          <p:nvPr/>
        </p:nvSpPr>
        <p:spPr>
          <a:xfrm>
            <a:off x="323528" y="817913"/>
            <a:ext cx="3744416" cy="338554"/>
          </a:xfrm>
          <a:prstGeom prst="rect">
            <a:avLst/>
          </a:prstGeom>
          <a:noFill/>
        </p:spPr>
        <p:txBody>
          <a:bodyPr wrap="square" rtlCol="0">
            <a:spAutoFit/>
          </a:bodyPr>
          <a:lstStyle/>
          <a:p>
            <a:r>
              <a:rPr lang="sv-SE" sz="1600" dirty="0">
                <a:solidFill>
                  <a:prstClr val="black"/>
                </a:solidFill>
                <a:latin typeface="Arial" panose="020B0604020202020204" pitchFamily="34" charset="0"/>
                <a:cs typeface="Arial" panose="020B0604020202020204" pitchFamily="34" charset="0"/>
              </a:rPr>
              <a:t>Naturvårdsverket</a:t>
            </a:r>
          </a:p>
        </p:txBody>
      </p:sp>
      <p:grpSp>
        <p:nvGrpSpPr>
          <p:cNvPr id="17" name="Grupp 16">
            <a:extLst>
              <a:ext uri="{FF2B5EF4-FFF2-40B4-BE49-F238E27FC236}">
                <a16:creationId xmlns:a16="http://schemas.microsoft.com/office/drawing/2014/main" id="{2E38408F-ED52-E4EB-28B4-BD852444BFA8}"/>
              </a:ext>
            </a:extLst>
          </p:cNvPr>
          <p:cNvGrpSpPr/>
          <p:nvPr/>
        </p:nvGrpSpPr>
        <p:grpSpPr>
          <a:xfrm>
            <a:off x="323528" y="1262623"/>
            <a:ext cx="8489086" cy="3585358"/>
            <a:chOff x="323528" y="1262623"/>
            <a:chExt cx="8489086" cy="3585358"/>
          </a:xfrm>
        </p:grpSpPr>
        <p:sp>
          <p:nvSpPr>
            <p:cNvPr id="19" name="Rektangel 18">
              <a:extLst>
                <a:ext uri="{FF2B5EF4-FFF2-40B4-BE49-F238E27FC236}">
                  <a16:creationId xmlns:a16="http://schemas.microsoft.com/office/drawing/2014/main" id="{E243ACCE-8D88-BB6B-E295-F449966A302E}"/>
                </a:ext>
              </a:extLst>
            </p:cNvPr>
            <p:cNvSpPr/>
            <p:nvPr/>
          </p:nvSpPr>
          <p:spPr>
            <a:xfrm>
              <a:off x="323528" y="1262624"/>
              <a:ext cx="2771800" cy="35853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MÅLET I KORTHET</a:t>
              </a:r>
            </a:p>
            <a:p>
              <a:pPr marL="358775"/>
              <a:r>
                <a:rPr lang="sv-SE" sz="1500" dirty="0">
                  <a:solidFill>
                    <a:schemeClr val="tx1"/>
                  </a:solidFill>
                </a:rPr>
                <a:t>Det ska finnas god kunskap om friluftslivet genom forskning och statistikinsamling. Alla aktörer ska ha god kunskap om friluftsliv</a:t>
              </a:r>
              <a:r>
                <a:rPr lang="sv-SE" sz="1500" dirty="0">
                  <a:solidFill>
                    <a:srgbClr val="FF0000"/>
                  </a:solidFill>
                </a:rPr>
                <a:t>. </a:t>
              </a:r>
            </a:p>
          </p:txBody>
        </p:sp>
        <p:sp>
          <p:nvSpPr>
            <p:cNvPr id="25" name="Rektangel 24">
              <a:extLst>
                <a:ext uri="{FF2B5EF4-FFF2-40B4-BE49-F238E27FC236}">
                  <a16:creationId xmlns:a16="http://schemas.microsoft.com/office/drawing/2014/main" id="{50571143-C93D-7E8B-4671-D92FEF861B9E}"/>
                </a:ext>
              </a:extLst>
            </p:cNvPr>
            <p:cNvSpPr/>
            <p:nvPr/>
          </p:nvSpPr>
          <p:spPr>
            <a:xfrm>
              <a:off x="3182171" y="1262623"/>
              <a:ext cx="2771800" cy="358535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DETTA GÖRS</a:t>
              </a:r>
            </a:p>
            <a:p>
              <a:pPr marL="358775"/>
              <a:r>
                <a:rPr lang="sv-SE" sz="1500" dirty="0">
                  <a:solidFill>
                    <a:schemeClr val="tx1"/>
                  </a:solidFill>
                </a:rPr>
                <a:t>Större forsknings-utlysningar med koppling till friluftsliv. Åter-kommande befolknings-undersökningar ger viktiga insikter. </a:t>
              </a:r>
            </a:p>
          </p:txBody>
        </p:sp>
        <p:sp>
          <p:nvSpPr>
            <p:cNvPr id="26" name="Rektangel 25">
              <a:extLst>
                <a:ext uri="{FF2B5EF4-FFF2-40B4-BE49-F238E27FC236}">
                  <a16:creationId xmlns:a16="http://schemas.microsoft.com/office/drawing/2014/main" id="{C20A47F2-CB36-9F06-89D7-CB926B0DA03C}"/>
                </a:ext>
              </a:extLst>
            </p:cNvPr>
            <p:cNvSpPr/>
            <p:nvPr/>
          </p:nvSpPr>
          <p:spPr>
            <a:xfrm>
              <a:off x="6040814" y="1262623"/>
              <a:ext cx="2771800" cy="35853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a:endParaRPr lang="sv-SE" sz="1500" b="1" dirty="0">
                <a:solidFill>
                  <a:schemeClr val="tx1"/>
                </a:solidFill>
              </a:endParaRPr>
            </a:p>
            <a:p>
              <a:pPr marL="358775"/>
              <a:endParaRPr lang="sv-SE" sz="1500" b="1" dirty="0">
                <a:solidFill>
                  <a:schemeClr val="tx1"/>
                </a:solidFill>
              </a:endParaRPr>
            </a:p>
            <a:p>
              <a:pPr marL="358775"/>
              <a:r>
                <a:rPr lang="sv-SE" sz="1500" b="1" dirty="0">
                  <a:solidFill>
                    <a:schemeClr val="tx1"/>
                  </a:solidFill>
                </a:rPr>
                <a:t>ATT GÖRA</a:t>
              </a:r>
            </a:p>
            <a:p>
              <a:pPr marL="358775"/>
              <a:r>
                <a:rPr lang="sv-SE" sz="1500" dirty="0">
                  <a:solidFill>
                    <a:schemeClr val="tx1"/>
                  </a:solidFill>
                </a:rPr>
                <a:t>Skapa en stabil mötesplats för forskare och avnämare. Insamling, kontextualisering och utveckling av åter-kommande statistik. Finansiering av forskningsprogram och forskarskola. </a:t>
              </a:r>
            </a:p>
          </p:txBody>
        </p:sp>
      </p:grpSp>
      <p:pic>
        <p:nvPicPr>
          <p:cNvPr id="5" name="Bildobjekt 4">
            <a:extLst>
              <a:ext uri="{FF2B5EF4-FFF2-40B4-BE49-F238E27FC236}">
                <a16:creationId xmlns:a16="http://schemas.microsoft.com/office/drawing/2014/main" id="{58AF67AF-A695-7041-C81E-3B4452092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953" y="389315"/>
            <a:ext cx="404430" cy="404430"/>
          </a:xfrm>
          <a:prstGeom prst="rect">
            <a:avLst/>
          </a:prstGeom>
        </p:spPr>
      </p:pic>
    </p:spTree>
    <p:extLst>
      <p:ext uri="{BB962C8B-B14F-4D97-AF65-F5344CB8AC3E}">
        <p14:creationId xmlns:p14="http://schemas.microsoft.com/office/powerpoint/2010/main" val="104682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39CC488-6AA6-E244-B68A-A6E59B6E9EE4}"/>
              </a:ext>
            </a:extLst>
          </p:cNvPr>
          <p:cNvSpPr>
            <a:spLocks noGrp="1"/>
          </p:cNvSpPr>
          <p:nvPr>
            <p:ph type="ftr" sz="quarter" idx="11"/>
          </p:nvPr>
        </p:nvSpPr>
        <p:spPr/>
        <p:txBody>
          <a:bodyPr/>
          <a:lstStyle/>
          <a:p>
            <a:pPr algn="l"/>
            <a:r>
              <a:rPr lang="sv-SE" dirty="0"/>
              <a:t>NATURVÅRDSVERKET | SWEDISH ENVIRONMENTAL PROTECTION AGENCY</a:t>
            </a:r>
          </a:p>
        </p:txBody>
      </p:sp>
      <p:sp>
        <p:nvSpPr>
          <p:cNvPr id="3" name="Platshållare för bildnummer 2">
            <a:extLst>
              <a:ext uri="{FF2B5EF4-FFF2-40B4-BE49-F238E27FC236}">
                <a16:creationId xmlns:a16="http://schemas.microsoft.com/office/drawing/2014/main" id="{68D8CFD7-7DD9-DB43-88C7-16AB7EA3F975}"/>
              </a:ext>
            </a:extLst>
          </p:cNvPr>
          <p:cNvSpPr>
            <a:spLocks noGrp="1"/>
          </p:cNvSpPr>
          <p:nvPr>
            <p:ph type="sldNum" sz="quarter" idx="12"/>
          </p:nvPr>
        </p:nvSpPr>
        <p:spPr/>
        <p:txBody>
          <a:bodyPr/>
          <a:lstStyle/>
          <a:p>
            <a:fld id="{1844E2AD-2CA4-4022-8F3B-D585D66E2E30}" type="slidenum">
              <a:rPr lang="sv-SE" smtClean="0"/>
              <a:pPr/>
              <a:t>26</a:t>
            </a:fld>
            <a:endParaRPr lang="sv-SE" dirty="0"/>
          </a:p>
        </p:txBody>
      </p:sp>
      <p:sp>
        <p:nvSpPr>
          <p:cNvPr id="5" name="Rubrik 4">
            <a:extLst>
              <a:ext uri="{FF2B5EF4-FFF2-40B4-BE49-F238E27FC236}">
                <a16:creationId xmlns:a16="http://schemas.microsoft.com/office/drawing/2014/main" id="{4018D980-D066-0844-978C-2EA8C55D78C5}"/>
              </a:ext>
            </a:extLst>
          </p:cNvPr>
          <p:cNvSpPr>
            <a:spLocks noGrp="1"/>
          </p:cNvSpPr>
          <p:nvPr>
            <p:ph type="ctrTitle"/>
          </p:nvPr>
        </p:nvSpPr>
        <p:spPr>
          <a:xfrm>
            <a:off x="1143000" y="1490400"/>
            <a:ext cx="6858000" cy="1790700"/>
          </a:xfrm>
        </p:spPr>
        <p:txBody>
          <a:bodyPr/>
          <a:lstStyle/>
          <a:p>
            <a:r>
              <a:rPr lang="sv-SE" sz="6000" dirty="0"/>
              <a:t>Åtgärdsförslag</a:t>
            </a:r>
          </a:p>
        </p:txBody>
      </p:sp>
    </p:spTree>
    <p:extLst>
      <p:ext uri="{BB962C8B-B14F-4D97-AF65-F5344CB8AC3E}">
        <p14:creationId xmlns:p14="http://schemas.microsoft.com/office/powerpoint/2010/main" val="1913909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27</a:t>
            </a:fld>
            <a:endParaRPr lang="sv-SE" dirty="0"/>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p:txBody>
          <a:bodyPr/>
          <a:lstStyle/>
          <a:p>
            <a:r>
              <a:rPr lang="sv-SE" sz="3200" dirty="0"/>
              <a:t>Målövergripande åtgärdsförslag till regeringen</a:t>
            </a:r>
          </a:p>
        </p:txBody>
      </p:sp>
      <p:sp>
        <p:nvSpPr>
          <p:cNvPr id="5" name="Platshållare för innehåll 4">
            <a:extLst>
              <a:ext uri="{FF2B5EF4-FFF2-40B4-BE49-F238E27FC236}">
                <a16:creationId xmlns:a16="http://schemas.microsoft.com/office/drawing/2014/main" id="{1428C372-81AE-B04E-A372-46D3787C77A5}"/>
              </a:ext>
            </a:extLst>
          </p:cNvPr>
          <p:cNvSpPr>
            <a:spLocks noGrp="1"/>
          </p:cNvSpPr>
          <p:nvPr>
            <p:ph sz="half" idx="13"/>
          </p:nvPr>
        </p:nvSpPr>
        <p:spPr>
          <a:xfrm>
            <a:off x="323528" y="1203563"/>
            <a:ext cx="8568000" cy="1872243"/>
          </a:xfrm>
        </p:spPr>
        <p:txBody>
          <a:bodyPr/>
          <a:lstStyle/>
          <a:p>
            <a:pPr marL="0" indent="0"/>
            <a:r>
              <a:rPr lang="sv-SE" dirty="0"/>
              <a:t>Friluftslivsmålen spänner över många politikområden och flera av målen överlappar. Skogsstyrelsen, Folkhälsomyndigheten, Skolverket, Boverket och Naturvårdsverket har i samverkan tagit fram målövergripande förslag. </a:t>
            </a:r>
          </a:p>
          <a:p>
            <a:pPr marL="0" indent="0"/>
            <a:r>
              <a:rPr lang="sv-SE" dirty="0"/>
              <a:t>Åtgärdsförslag bidrar till att uppfylla flera mål och möter utmaningarna. Om de genomförs bedöms de ha god potential att förstärka arbetet med friluftsliv vilket i sin tur bör leda till en mer positiv utveckling för friluftslivsmålen.</a:t>
            </a:r>
          </a:p>
        </p:txBody>
      </p:sp>
    </p:spTree>
    <p:extLst>
      <p:ext uri="{BB962C8B-B14F-4D97-AF65-F5344CB8AC3E}">
        <p14:creationId xmlns:p14="http://schemas.microsoft.com/office/powerpoint/2010/main" val="2318021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12DB28EE-C8B3-1384-C13E-72E36A44DAE5}"/>
              </a:ext>
            </a:extLst>
          </p:cNvPr>
          <p:cNvSpPr>
            <a:spLocks noGrp="1"/>
          </p:cNvSpPr>
          <p:nvPr>
            <p:ph type="ftr" sz="quarter" idx="11"/>
          </p:nvPr>
        </p:nvSpPr>
        <p:spPr/>
        <p:txBody>
          <a:bodyPr/>
          <a:lstStyle/>
          <a:p>
            <a:pPr algn="l"/>
            <a:r>
              <a:rPr lang="sv-SE" dirty="0"/>
              <a:t>NATURVÅRDSVERKET | SWEDISH ENVIRONMENTAL PROTECTION AGENCY</a:t>
            </a:r>
          </a:p>
        </p:txBody>
      </p:sp>
      <p:sp>
        <p:nvSpPr>
          <p:cNvPr id="3" name="Platshållare för bildnummer 2">
            <a:extLst>
              <a:ext uri="{FF2B5EF4-FFF2-40B4-BE49-F238E27FC236}">
                <a16:creationId xmlns:a16="http://schemas.microsoft.com/office/drawing/2014/main" id="{E3A0BB28-05B7-D357-48A3-0BA53DD59D9A}"/>
              </a:ext>
            </a:extLst>
          </p:cNvPr>
          <p:cNvSpPr>
            <a:spLocks noGrp="1"/>
          </p:cNvSpPr>
          <p:nvPr>
            <p:ph type="sldNum" sz="quarter" idx="12"/>
          </p:nvPr>
        </p:nvSpPr>
        <p:spPr/>
        <p:txBody>
          <a:bodyPr/>
          <a:lstStyle/>
          <a:p>
            <a:fld id="{1844E2AD-2CA4-4022-8F3B-D585D66E2E30}" type="slidenum">
              <a:rPr lang="sv-SE" smtClean="0"/>
              <a:pPr/>
              <a:t>28</a:t>
            </a:fld>
            <a:endParaRPr lang="sv-SE" dirty="0"/>
          </a:p>
        </p:txBody>
      </p:sp>
      <p:sp>
        <p:nvSpPr>
          <p:cNvPr id="4" name="Rubrik 3">
            <a:extLst>
              <a:ext uri="{FF2B5EF4-FFF2-40B4-BE49-F238E27FC236}">
                <a16:creationId xmlns:a16="http://schemas.microsoft.com/office/drawing/2014/main" id="{5B32177E-37FD-696B-E8DE-DD2F1A10D7FE}"/>
              </a:ext>
            </a:extLst>
          </p:cNvPr>
          <p:cNvSpPr>
            <a:spLocks noGrp="1"/>
          </p:cNvSpPr>
          <p:nvPr>
            <p:ph type="title"/>
          </p:nvPr>
        </p:nvSpPr>
        <p:spPr/>
        <p:txBody>
          <a:bodyPr/>
          <a:lstStyle/>
          <a:p>
            <a:r>
              <a:rPr lang="sv-SE" dirty="0"/>
              <a:t>Åtgärdsförslagen tar hand om utmaningarna</a:t>
            </a:r>
          </a:p>
        </p:txBody>
      </p:sp>
      <p:sp>
        <p:nvSpPr>
          <p:cNvPr id="5" name="Platshållare för innehåll 4">
            <a:extLst>
              <a:ext uri="{FF2B5EF4-FFF2-40B4-BE49-F238E27FC236}">
                <a16:creationId xmlns:a16="http://schemas.microsoft.com/office/drawing/2014/main" id="{73FB5E84-5A68-1FA6-C7FB-8E635626616C}"/>
              </a:ext>
            </a:extLst>
          </p:cNvPr>
          <p:cNvSpPr>
            <a:spLocks noGrp="1"/>
          </p:cNvSpPr>
          <p:nvPr>
            <p:ph sz="half" idx="13"/>
          </p:nvPr>
        </p:nvSpPr>
        <p:spPr>
          <a:xfrm>
            <a:off x="323528" y="1203563"/>
            <a:ext cx="8637252" cy="3396832"/>
          </a:xfrm>
        </p:spPr>
        <p:txBody>
          <a:bodyPr vert="horz" lIns="91440" tIns="45720" rIns="91440" bIns="45720" rtlCol="0" anchor="t">
            <a:noAutofit/>
          </a:bodyPr>
          <a:lstStyle/>
          <a:p>
            <a:pPr marL="342900" indent="-342900">
              <a:buAutoNum type="arabicPeriod"/>
            </a:pPr>
            <a:r>
              <a:rPr lang="sv-SE" dirty="0">
                <a:ea typeface="+mn-lt"/>
                <a:cs typeface="+mn-lt"/>
              </a:rPr>
              <a:t>Alternativa affärsmodeller och ökad valfrihet i skogen</a:t>
            </a:r>
            <a:endParaRPr lang="sv-SE" dirty="0">
              <a:ea typeface="+mn-lt"/>
              <a:cs typeface="Arial" panose="020B0604020202020204"/>
            </a:endParaRPr>
          </a:p>
          <a:p>
            <a:pPr marL="342900" indent="-342900">
              <a:buAutoNum type="arabicPeriod"/>
            </a:pPr>
            <a:r>
              <a:rPr lang="sv-SE" dirty="0">
                <a:ea typeface="+mn-lt"/>
                <a:cs typeface="+mn-lt"/>
              </a:rPr>
              <a:t>Digitala regionala planeringsunderlag med områden värdefulla för friluftsliv</a:t>
            </a:r>
          </a:p>
          <a:p>
            <a:pPr marL="342900" indent="-342900">
              <a:buAutoNum type="arabicPeriod"/>
            </a:pPr>
            <a:r>
              <a:rPr lang="sv-SE" dirty="0">
                <a:ea typeface="+mn-lt"/>
                <a:cs typeface="+mn-lt"/>
              </a:rPr>
              <a:t>Finansieringsmodeller för förvaltning av friluftsleder</a:t>
            </a:r>
          </a:p>
          <a:p>
            <a:pPr marL="342900" indent="-342900">
              <a:buAutoNum type="arabicPeriod"/>
            </a:pPr>
            <a:r>
              <a:rPr lang="sv-SE" dirty="0">
                <a:ea typeface="+mn-lt"/>
                <a:cs typeface="+mn-lt"/>
              </a:rPr>
              <a:t>Hållbar besöksförvaltning av friluftsliv för hela landskapet</a:t>
            </a:r>
          </a:p>
          <a:p>
            <a:pPr marL="342900" indent="-342900">
              <a:buAutoNum type="arabicPeriod"/>
            </a:pPr>
            <a:r>
              <a:rPr lang="sv-SE" dirty="0">
                <a:ea typeface="+mn-lt"/>
                <a:cs typeface="+mn-lt"/>
              </a:rPr>
              <a:t>Stärkta möjligheter för civilsamhället att främja ett friluftsliv för alla</a:t>
            </a:r>
          </a:p>
          <a:p>
            <a:pPr marL="342900" indent="-342900">
              <a:buAutoNum type="arabicPeriod"/>
            </a:pPr>
            <a:r>
              <a:rPr lang="sv-SE" dirty="0">
                <a:ea typeface="+mn-lt"/>
                <a:cs typeface="+mn-lt"/>
              </a:rPr>
              <a:t>Tydliggör ansvarsområden i det friluftslivspolitiska målsystemet</a:t>
            </a:r>
          </a:p>
          <a:p>
            <a:pPr marL="342900" indent="-342900">
              <a:buAutoNum type="arabicPeriod"/>
            </a:pPr>
            <a:r>
              <a:rPr lang="sv-SE" dirty="0">
                <a:ea typeface="+mn-lt"/>
                <a:cs typeface="+mn-lt"/>
              </a:rPr>
              <a:t>Värdebeskrivningar för riksintresseområden för friluftsliv enligt 4 kap. 2 § miljöbalken</a:t>
            </a:r>
            <a:endParaRPr lang="sv-SE" dirty="0">
              <a:cs typeface="Arial" panose="020B0604020202020204"/>
            </a:endParaRPr>
          </a:p>
          <a:p>
            <a:pPr marL="342900" indent="-342900">
              <a:buAutoNum type="arabicPeriod"/>
            </a:pPr>
            <a:r>
              <a:rPr lang="sv-SE" dirty="0">
                <a:ea typeface="+mn-lt"/>
                <a:cs typeface="+mn-lt"/>
              </a:rPr>
              <a:t>Åtgärder för långsiktig tillgång till tätortsnära natur</a:t>
            </a:r>
            <a:endParaRPr lang="sv-SE" dirty="0">
              <a:cs typeface="Arial"/>
            </a:endParaRPr>
          </a:p>
          <a:p>
            <a:endParaRPr lang="sv-SE" dirty="0">
              <a:cs typeface="Arial"/>
            </a:endParaRPr>
          </a:p>
          <a:p>
            <a:endParaRPr lang="sv-SE" dirty="0">
              <a:cs typeface="Arial"/>
            </a:endParaRPr>
          </a:p>
        </p:txBody>
      </p:sp>
    </p:spTree>
    <p:extLst>
      <p:ext uri="{BB962C8B-B14F-4D97-AF65-F5344CB8AC3E}">
        <p14:creationId xmlns:p14="http://schemas.microsoft.com/office/powerpoint/2010/main" val="2995298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29</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p:txBody>
          <a:bodyPr/>
          <a:lstStyle/>
          <a:p>
            <a:r>
              <a:rPr lang="sv-SE" sz="2000" dirty="0"/>
              <a:t>ALTERNATIVA AFFÄRSMODELLER OCH ÖKAD VALFRIHET I SKOGEN</a:t>
            </a:r>
          </a:p>
        </p:txBody>
      </p:sp>
      <p:sp>
        <p:nvSpPr>
          <p:cNvPr id="8" name="Platshållare för innehåll 7">
            <a:extLst>
              <a:ext uri="{FF2B5EF4-FFF2-40B4-BE49-F238E27FC236}">
                <a16:creationId xmlns:a16="http://schemas.microsoft.com/office/drawing/2014/main" id="{8B6986DC-D999-F7DF-A604-6C694E57318B}"/>
              </a:ext>
            </a:extLst>
          </p:cNvPr>
          <p:cNvSpPr>
            <a:spLocks noGrp="1"/>
          </p:cNvSpPr>
          <p:nvPr>
            <p:ph sz="half" idx="13"/>
          </p:nvPr>
        </p:nvSpPr>
        <p:spPr>
          <a:xfrm>
            <a:off x="1316224" y="1280952"/>
            <a:ext cx="6511552" cy="2946982"/>
          </a:xfrm>
          <a:solidFill>
            <a:schemeClr val="accent1"/>
          </a:solidFill>
        </p:spPr>
        <p:txBody>
          <a:bodyPr/>
          <a:lstStyle/>
          <a:p>
            <a:pPr algn="l"/>
            <a:r>
              <a:rPr lang="sv-SE" sz="1800" b="0" i="0" u="none" strike="noStrike" baseline="0" dirty="0">
                <a:latin typeface="AkkuratLLTT-Regular"/>
              </a:rPr>
              <a:t>Ge Skogsstyrelsen i uppdrag, i samverkan med Naturvårdsverket och Tillväxtverket, att utreda och föreslå styrmedel och åtgärder som skapar incitament för ett lönsamt förvaltande och brukande av skog, anpassat till den biologiska mångfalden, samt upplevelsevärden, friluftsliv och turism, genom alternativa affärsmodeller. En skog med höga natur- och kulturvärden är mer attraktiv för friluftsliv och rekreation och förslaget har därmed potential att förbättra förutsättningarna för god livskvalité, rekreation och folkhälsa. </a:t>
            </a:r>
            <a:r>
              <a:rPr lang="sv-SE" dirty="0">
                <a:latin typeface="AkkuratLLTT-Regular"/>
              </a:rPr>
              <a:t>Uppdraget ska säkerställa en fortsatt stark allemansrätt. </a:t>
            </a:r>
            <a:endParaRPr lang="sv-SE" dirty="0"/>
          </a:p>
        </p:txBody>
      </p:sp>
    </p:spTree>
    <p:extLst>
      <p:ext uri="{BB962C8B-B14F-4D97-AF65-F5344CB8AC3E}">
        <p14:creationId xmlns:p14="http://schemas.microsoft.com/office/powerpoint/2010/main" val="241413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20ED160B-826C-29C2-60DD-C8945F71AD79}"/>
              </a:ext>
            </a:extLst>
          </p:cNvPr>
          <p:cNvPicPr>
            <a:picLocks noGrp="1" noChangeAspect="1"/>
          </p:cNvPicPr>
          <p:nvPr>
            <p:ph type="pic" sz="quarter" idx="13"/>
          </p:nvPr>
        </p:nvPicPr>
        <p:blipFill rotWithShape="1">
          <a:blip r:embed="rId3"/>
          <a:srcRect l="17980" r="6423" b="-1"/>
          <a:stretch/>
        </p:blipFill>
        <p:spPr>
          <a:xfrm>
            <a:off x="20" y="10"/>
            <a:ext cx="2843788" cy="4869645"/>
          </a:xfrm>
          <a:noFill/>
        </p:spPr>
      </p:pic>
      <p:sp>
        <p:nvSpPr>
          <p:cNvPr id="3" name="Platshållare för sidfot 2">
            <a:extLst>
              <a:ext uri="{FF2B5EF4-FFF2-40B4-BE49-F238E27FC236}">
                <a16:creationId xmlns:a16="http://schemas.microsoft.com/office/drawing/2014/main" id="{C7D6C6E2-4DBF-583C-E63F-367CB6F11845}"/>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4" name="Platshållare för bildnummer 3">
            <a:extLst>
              <a:ext uri="{FF2B5EF4-FFF2-40B4-BE49-F238E27FC236}">
                <a16:creationId xmlns:a16="http://schemas.microsoft.com/office/drawing/2014/main" id="{C0B6945F-5732-5A68-D5EE-17C42DA1BE59}"/>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3</a:t>
            </a:fld>
            <a:endParaRPr lang="sv-SE"/>
          </a:p>
        </p:txBody>
      </p:sp>
      <p:sp>
        <p:nvSpPr>
          <p:cNvPr id="12" name="Platshållare för text 11">
            <a:extLst>
              <a:ext uri="{FF2B5EF4-FFF2-40B4-BE49-F238E27FC236}">
                <a16:creationId xmlns:a16="http://schemas.microsoft.com/office/drawing/2014/main" id="{C5C6389A-A11D-1920-0F00-6CA23EC6FE38}"/>
              </a:ext>
            </a:extLst>
          </p:cNvPr>
          <p:cNvSpPr>
            <a:spLocks noGrp="1"/>
          </p:cNvSpPr>
          <p:nvPr>
            <p:ph type="body" sz="quarter" idx="14"/>
          </p:nvPr>
        </p:nvSpPr>
        <p:spPr>
          <a:xfrm>
            <a:off x="3059832" y="1563638"/>
            <a:ext cx="5832648" cy="3024336"/>
          </a:xfrm>
        </p:spPr>
        <p:txBody>
          <a:bodyPr>
            <a:normAutofit/>
          </a:bodyPr>
          <a:lstStyle/>
          <a:p>
            <a:r>
              <a:rPr lang="sv-SE"/>
              <a:t>Om Naturvårdsverkets uppdrag och ansvar</a:t>
            </a:r>
          </a:p>
          <a:p>
            <a:r>
              <a:rPr lang="sv-SE"/>
              <a:t>Om uppföljningen i korthet</a:t>
            </a:r>
          </a:p>
          <a:p>
            <a:r>
              <a:rPr lang="sv-SE"/>
              <a:t>Naturvårdsverkets slutsatser</a:t>
            </a:r>
          </a:p>
          <a:p>
            <a:r>
              <a:rPr lang="sv-SE"/>
              <a:t>Utvecklingen mot de friluftslivspolitiska målen</a:t>
            </a:r>
          </a:p>
          <a:p>
            <a:r>
              <a:rPr lang="sv-SE"/>
              <a:t>Resultat per mål</a:t>
            </a:r>
          </a:p>
          <a:p>
            <a:r>
              <a:rPr lang="sv-SE"/>
              <a:t>Åtgärdsförslag</a:t>
            </a:r>
          </a:p>
        </p:txBody>
      </p:sp>
      <p:sp>
        <p:nvSpPr>
          <p:cNvPr id="10" name="Rubrik 9">
            <a:extLst>
              <a:ext uri="{FF2B5EF4-FFF2-40B4-BE49-F238E27FC236}">
                <a16:creationId xmlns:a16="http://schemas.microsoft.com/office/drawing/2014/main" id="{A7E47529-591E-981D-CD19-0232EDEA58E8}"/>
              </a:ext>
            </a:extLst>
          </p:cNvPr>
          <p:cNvSpPr>
            <a:spLocks noGrp="1"/>
          </p:cNvSpPr>
          <p:nvPr>
            <p:ph type="title"/>
          </p:nvPr>
        </p:nvSpPr>
        <p:spPr>
          <a:xfrm>
            <a:off x="3059832" y="267494"/>
            <a:ext cx="5832648" cy="1152128"/>
          </a:xfrm>
        </p:spPr>
        <p:txBody>
          <a:bodyPr anchor="t">
            <a:normAutofit/>
          </a:bodyPr>
          <a:lstStyle/>
          <a:p>
            <a:r>
              <a:rPr lang="sv-SE"/>
              <a:t>Innehåll</a:t>
            </a:r>
          </a:p>
        </p:txBody>
      </p:sp>
    </p:spTree>
    <p:extLst>
      <p:ext uri="{BB962C8B-B14F-4D97-AF65-F5344CB8AC3E}">
        <p14:creationId xmlns:p14="http://schemas.microsoft.com/office/powerpoint/2010/main" val="4030704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30</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p:txBody>
          <a:bodyPr/>
          <a:lstStyle/>
          <a:p>
            <a:pPr>
              <a:lnSpc>
                <a:spcPct val="100000"/>
              </a:lnSpc>
            </a:pPr>
            <a:r>
              <a:rPr lang="sv-SE" sz="2000" dirty="0"/>
              <a:t>DIGITALA REGIONALA PLANERINGSUNDERLAG MED OMRÅDEN  VÄRDEFULLA FÖR FRILUFTSLIV</a:t>
            </a:r>
          </a:p>
        </p:txBody>
      </p:sp>
      <p:sp>
        <p:nvSpPr>
          <p:cNvPr id="7" name="Platshållare för innehåll 7">
            <a:extLst>
              <a:ext uri="{FF2B5EF4-FFF2-40B4-BE49-F238E27FC236}">
                <a16:creationId xmlns:a16="http://schemas.microsoft.com/office/drawing/2014/main" id="{D4329665-694E-4CBB-56B1-B7E33A96D41D}"/>
              </a:ext>
            </a:extLst>
          </p:cNvPr>
          <p:cNvSpPr>
            <a:spLocks noGrp="1"/>
          </p:cNvSpPr>
          <p:nvPr>
            <p:ph sz="half" idx="13"/>
          </p:nvPr>
        </p:nvSpPr>
        <p:spPr>
          <a:xfrm>
            <a:off x="1316224" y="1815666"/>
            <a:ext cx="6511552" cy="1512168"/>
          </a:xfrm>
          <a:solidFill>
            <a:schemeClr val="accent1"/>
          </a:solidFill>
        </p:spPr>
        <p:txBody>
          <a:bodyPr/>
          <a:lstStyle/>
          <a:p>
            <a:pPr algn="l"/>
            <a:r>
              <a:rPr lang="sv-SE" sz="1800" b="0" i="0" u="none" strike="noStrike" baseline="0" dirty="0">
                <a:latin typeface="AkkuratLLTT-Regular"/>
              </a:rPr>
              <a:t>Naturvårdsverket föreslår att länsstyrelserna får ett regeringsuppdrag och finansiella resurser för att ta fram regionala planeringsunderlag med områden värdefulla för friluftslivet. Naturvårdsverket och Havs- och vattenmyndigheten behöver ta fram en enhetlig metodik för länsstyrelsernas arbete.</a:t>
            </a:r>
            <a:endParaRPr lang="sv-SE" dirty="0"/>
          </a:p>
        </p:txBody>
      </p:sp>
    </p:spTree>
    <p:extLst>
      <p:ext uri="{BB962C8B-B14F-4D97-AF65-F5344CB8AC3E}">
        <p14:creationId xmlns:p14="http://schemas.microsoft.com/office/powerpoint/2010/main" val="2161387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31</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a:xfrm>
            <a:off x="287524" y="267494"/>
            <a:ext cx="8568952" cy="730772"/>
          </a:xfrm>
        </p:spPr>
        <p:txBody>
          <a:bodyPr/>
          <a:lstStyle/>
          <a:p>
            <a:r>
              <a:rPr lang="sv-SE" sz="2000" dirty="0"/>
              <a:t>FINANSIERINGSMODELLER FÖR FÖRVALTNING AV FRILUFTSLEDER</a:t>
            </a:r>
          </a:p>
        </p:txBody>
      </p:sp>
      <p:sp>
        <p:nvSpPr>
          <p:cNvPr id="7" name="Platshållare för innehåll 7">
            <a:extLst>
              <a:ext uri="{FF2B5EF4-FFF2-40B4-BE49-F238E27FC236}">
                <a16:creationId xmlns:a16="http://schemas.microsoft.com/office/drawing/2014/main" id="{95B24D7A-7DCE-27CA-CBA7-7BF8BDB05145}"/>
              </a:ext>
            </a:extLst>
          </p:cNvPr>
          <p:cNvSpPr>
            <a:spLocks noGrp="1"/>
          </p:cNvSpPr>
          <p:nvPr>
            <p:ph sz="half" idx="13"/>
          </p:nvPr>
        </p:nvSpPr>
        <p:spPr>
          <a:xfrm>
            <a:off x="1316224" y="1352960"/>
            <a:ext cx="6511552" cy="2437580"/>
          </a:xfrm>
          <a:solidFill>
            <a:schemeClr val="accent1"/>
          </a:solidFill>
        </p:spPr>
        <p:txBody>
          <a:bodyPr/>
          <a:lstStyle/>
          <a:p>
            <a:pPr algn="l"/>
            <a:r>
              <a:rPr lang="sv-SE" sz="1800" b="0" i="0" u="none" strike="noStrike" baseline="0" dirty="0">
                <a:latin typeface="AkkuratLLTT-Regular"/>
              </a:rPr>
              <a:t>Ge Naturvårdsverket i uppdrag att utreda finansieringsmodeller för långsiktig förvaltning av leder för friluftsliv och naturturism och hur detta kan göras samtidigt som vi värnar allemansrätten och bidrar till hållbar landsbygdsutveckling (uppdrag föreslaget i fördjupad utvärdering av miljömålen 2022).</a:t>
            </a:r>
          </a:p>
          <a:p>
            <a:pPr algn="l"/>
            <a:r>
              <a:rPr lang="sv-SE" sz="1800" b="0" i="0" u="none" strike="noStrike" baseline="0" dirty="0">
                <a:latin typeface="AkkuratLLTT-Regular"/>
              </a:rPr>
              <a:t>Naturvårdsverket föreslår att regeringsuppdraget samordnas av Naturvårdsverket och att Tillväxtverket, länsstyrelserna i Jämtlands och Västra Götalands län deltar i uppdraget.</a:t>
            </a:r>
            <a:endParaRPr lang="sv-SE" dirty="0"/>
          </a:p>
        </p:txBody>
      </p:sp>
    </p:spTree>
    <p:extLst>
      <p:ext uri="{BB962C8B-B14F-4D97-AF65-F5344CB8AC3E}">
        <p14:creationId xmlns:p14="http://schemas.microsoft.com/office/powerpoint/2010/main" val="3487815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32</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p:txBody>
          <a:bodyPr/>
          <a:lstStyle/>
          <a:p>
            <a:pPr>
              <a:lnSpc>
                <a:spcPct val="100000"/>
              </a:lnSpc>
            </a:pPr>
            <a:r>
              <a:rPr lang="sv-SE" sz="2000" dirty="0"/>
              <a:t>HÅLLBAR BESÖKSFÖRVALTNING AV FRILUFTSLIV FÖR HELA LANDSKAPET</a:t>
            </a:r>
          </a:p>
        </p:txBody>
      </p:sp>
      <p:sp>
        <p:nvSpPr>
          <p:cNvPr id="7" name="Platshållare för innehåll 7">
            <a:extLst>
              <a:ext uri="{FF2B5EF4-FFF2-40B4-BE49-F238E27FC236}">
                <a16:creationId xmlns:a16="http://schemas.microsoft.com/office/drawing/2014/main" id="{B716CFD4-70CE-B500-7741-FF5F661CD654}"/>
              </a:ext>
            </a:extLst>
          </p:cNvPr>
          <p:cNvSpPr>
            <a:spLocks noGrp="1"/>
          </p:cNvSpPr>
          <p:nvPr>
            <p:ph sz="half" idx="13"/>
          </p:nvPr>
        </p:nvSpPr>
        <p:spPr>
          <a:xfrm>
            <a:off x="1316224" y="998266"/>
            <a:ext cx="6511552" cy="3661716"/>
          </a:xfrm>
          <a:solidFill>
            <a:schemeClr val="accent1"/>
          </a:solidFill>
        </p:spPr>
        <p:txBody>
          <a:bodyPr/>
          <a:lstStyle/>
          <a:p>
            <a:pPr algn="l"/>
            <a:r>
              <a:rPr lang="sv-SE" sz="1600" b="0" i="0" u="none" strike="noStrike" baseline="0" dirty="0">
                <a:latin typeface="AkkuratLLTT-Regular"/>
              </a:rPr>
              <a:t>Ge Naturvårdsverket och Skogsstyrelsen i uppdrag att ta fram samlade stöd och råd för hur en hållbar, flexibel och funktionell besöksförvaltning av friluftsliv i hela landskapet kan organiseras och finansieras med allemansrätten som grund. Uppdraget bör ske i dialog med relevanta myndigheter och intresseorganisationer.</a:t>
            </a:r>
          </a:p>
          <a:p>
            <a:pPr algn="l"/>
            <a:r>
              <a:rPr lang="sv-SE" sz="1600" b="0" i="0" u="none" strike="noStrike" baseline="0" dirty="0">
                <a:latin typeface="AkkuratLLTT-Regular"/>
              </a:rPr>
              <a:t>Uppdraget innebär utveckling av svensk besöksförvaltning i och utanför skyddade natur- och kulturmiljöer med särskilt fokus på områden med högt besökstryck och med frivillighet och valfrihet för markägare som grund. I uppdraget bör ingå att beskriva möjligheter, utmaningar, arbetssätt, verktyg, ansvar, roller och samverkan samt att föreslå åtgärder som stödjer människors möjligheter att utöva friluftsliv och förebygger och hanterar problem och konflikter som kan uppstå som följd av friluftslivet och naturturism. </a:t>
            </a:r>
            <a:endParaRPr lang="sv-SE" sz="1600" dirty="0"/>
          </a:p>
        </p:txBody>
      </p:sp>
    </p:spTree>
    <p:extLst>
      <p:ext uri="{BB962C8B-B14F-4D97-AF65-F5344CB8AC3E}">
        <p14:creationId xmlns:p14="http://schemas.microsoft.com/office/powerpoint/2010/main" val="3150003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33</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p:txBody>
          <a:bodyPr/>
          <a:lstStyle/>
          <a:p>
            <a:pPr>
              <a:lnSpc>
                <a:spcPct val="100000"/>
              </a:lnSpc>
            </a:pPr>
            <a:r>
              <a:rPr lang="sv-SE" sz="2000" dirty="0"/>
              <a:t>STÄRKTA MÖJLIGHETER FÖR CIVILSAMHÄLLET ATT FRÄMJA ETT</a:t>
            </a:r>
            <a:br>
              <a:rPr lang="sv-SE" sz="2000" dirty="0"/>
            </a:br>
            <a:r>
              <a:rPr lang="sv-SE" sz="2000" dirty="0"/>
              <a:t>FRILUFTSLIV FÖR ALLA</a:t>
            </a:r>
          </a:p>
        </p:txBody>
      </p:sp>
      <p:sp>
        <p:nvSpPr>
          <p:cNvPr id="7" name="Platshållare för innehåll 7">
            <a:extLst>
              <a:ext uri="{FF2B5EF4-FFF2-40B4-BE49-F238E27FC236}">
                <a16:creationId xmlns:a16="http://schemas.microsoft.com/office/drawing/2014/main" id="{23A257B5-A351-4990-3EDC-34F20AD83DDB}"/>
              </a:ext>
            </a:extLst>
          </p:cNvPr>
          <p:cNvSpPr>
            <a:spLocks noGrp="1"/>
          </p:cNvSpPr>
          <p:nvPr>
            <p:ph sz="half" idx="13"/>
          </p:nvPr>
        </p:nvSpPr>
        <p:spPr>
          <a:xfrm>
            <a:off x="1316224" y="1352960"/>
            <a:ext cx="6511552" cy="2437580"/>
          </a:xfrm>
          <a:solidFill>
            <a:schemeClr val="accent1"/>
          </a:solidFill>
        </p:spPr>
        <p:txBody>
          <a:bodyPr/>
          <a:lstStyle/>
          <a:p>
            <a:pPr algn="l"/>
            <a:r>
              <a:rPr lang="sv-SE" dirty="0">
                <a:latin typeface="AkkuratLLTT-Regular"/>
              </a:rPr>
              <a:t>Avsätt</a:t>
            </a:r>
            <a:r>
              <a:rPr lang="sv-SE" sz="1800" b="0" i="0" u="none" strike="noStrike" baseline="0" dirty="0">
                <a:latin typeface="AkkuratLLTT-Regular"/>
              </a:rPr>
              <a:t>riktade stöd för att arbeta mer med att nå idag underrepresenterade målgrupper i syfte att ge förutsättningar för alla till ett aktivt friluftsliv för bättre fysisk och psykisk hälsa.</a:t>
            </a:r>
          </a:p>
          <a:p>
            <a:pPr algn="l"/>
            <a:r>
              <a:rPr lang="sv-SE" sz="1800" b="0" i="0" u="none" strike="noStrike" baseline="0" dirty="0">
                <a:latin typeface="AkkuratLLTT-Regular"/>
              </a:rPr>
              <a:t>Tillsätt en utredning i syfte att se över och utreda konsekvenserna av en ändring i Socialavgiftslagen så att friluftsorganisationer, på samma sätt som idrottsföreningar inte behöver betala sociala avgifter för ledare, tränare eller andra funktionärer när man arrangerar kurser, läger eller evenemang inom friluftsliv.</a:t>
            </a:r>
            <a:endParaRPr lang="sv-SE" dirty="0"/>
          </a:p>
        </p:txBody>
      </p:sp>
    </p:spTree>
    <p:extLst>
      <p:ext uri="{BB962C8B-B14F-4D97-AF65-F5344CB8AC3E}">
        <p14:creationId xmlns:p14="http://schemas.microsoft.com/office/powerpoint/2010/main" val="4281815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34</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p:txBody>
          <a:bodyPr/>
          <a:lstStyle/>
          <a:p>
            <a:pPr>
              <a:lnSpc>
                <a:spcPct val="100000"/>
              </a:lnSpc>
            </a:pPr>
            <a:r>
              <a:rPr lang="sv-SE" sz="2000" dirty="0"/>
              <a:t>TYDLIGGÖR ANSVARSOMRÅDEN I DET FRILUFTSLIVSPOLITISKA</a:t>
            </a:r>
            <a:br>
              <a:rPr lang="sv-SE" sz="2000" dirty="0"/>
            </a:br>
            <a:r>
              <a:rPr lang="sv-SE" sz="2000" dirty="0"/>
              <a:t>MÅLSYSTEMET</a:t>
            </a:r>
          </a:p>
        </p:txBody>
      </p:sp>
      <p:sp>
        <p:nvSpPr>
          <p:cNvPr id="7" name="Platshållare för innehåll 7">
            <a:extLst>
              <a:ext uri="{FF2B5EF4-FFF2-40B4-BE49-F238E27FC236}">
                <a16:creationId xmlns:a16="http://schemas.microsoft.com/office/drawing/2014/main" id="{A4651753-87BF-A163-83DC-87417D19F279}"/>
              </a:ext>
            </a:extLst>
          </p:cNvPr>
          <p:cNvSpPr>
            <a:spLocks noGrp="1"/>
          </p:cNvSpPr>
          <p:nvPr>
            <p:ph sz="half" idx="13"/>
          </p:nvPr>
        </p:nvSpPr>
        <p:spPr>
          <a:xfrm>
            <a:off x="1316224" y="1208944"/>
            <a:ext cx="6511552" cy="2725612"/>
          </a:xfrm>
          <a:solidFill>
            <a:schemeClr val="accent1"/>
          </a:solidFill>
        </p:spPr>
        <p:txBody>
          <a:bodyPr/>
          <a:lstStyle/>
          <a:p>
            <a:pPr algn="l"/>
            <a:r>
              <a:rPr lang="sv-SE" sz="1800" b="0" i="0" u="none" strike="noStrike" baseline="0" dirty="0">
                <a:latin typeface="AkkuratLLTT-Regular"/>
              </a:rPr>
              <a:t>Inför ansvar för genomförande och uppföljning av samtliga tio friluftslivspolitiska mål i instruktion eller uppdrag för berörda myndigheter i linje med Skr. 2012/13:51. Det skulle visa på behovet att prioritera arbetet med målen och förbättrar förutsättningarna för friluftslivet.</a:t>
            </a:r>
          </a:p>
          <a:p>
            <a:pPr algn="l"/>
            <a:r>
              <a:rPr lang="sv-SE" sz="1800" b="0" i="0" u="none" strike="noStrike" baseline="0" dirty="0">
                <a:latin typeface="AkkuratLLTT-Regular"/>
              </a:rPr>
              <a:t>I samband med utpekandet i instruktionen ges samtliga samordningsansvariga myndigheter ett gemensamt  regeringsuppdrag för att tydliggöra målens innebörd och kartlägga aktuella kunskapsbehov.</a:t>
            </a:r>
            <a:endParaRPr lang="sv-SE" dirty="0"/>
          </a:p>
        </p:txBody>
      </p:sp>
    </p:spTree>
    <p:extLst>
      <p:ext uri="{BB962C8B-B14F-4D97-AF65-F5344CB8AC3E}">
        <p14:creationId xmlns:p14="http://schemas.microsoft.com/office/powerpoint/2010/main" val="3587117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35</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p:txBody>
          <a:bodyPr/>
          <a:lstStyle/>
          <a:p>
            <a:pPr>
              <a:lnSpc>
                <a:spcPct val="100000"/>
              </a:lnSpc>
            </a:pPr>
            <a:r>
              <a:rPr lang="sv-SE" sz="2000" dirty="0"/>
              <a:t>VÄRDEBESKRIVNINGAR FÖR RIKSINTRESSEOMRÅDEN FÖR</a:t>
            </a:r>
            <a:br>
              <a:rPr lang="sv-SE" sz="2000" dirty="0"/>
            </a:br>
            <a:r>
              <a:rPr lang="sv-SE" sz="2000" dirty="0"/>
              <a:t>FRILUFTSLIV ENLIGT 4 KAP. 2 § MILJÖBALKEN</a:t>
            </a:r>
          </a:p>
        </p:txBody>
      </p:sp>
      <p:sp>
        <p:nvSpPr>
          <p:cNvPr id="7" name="Platshållare för innehåll 7">
            <a:extLst>
              <a:ext uri="{FF2B5EF4-FFF2-40B4-BE49-F238E27FC236}">
                <a16:creationId xmlns:a16="http://schemas.microsoft.com/office/drawing/2014/main" id="{F5533062-3EB0-07A2-C03C-BE833FDF49C3}"/>
              </a:ext>
            </a:extLst>
          </p:cNvPr>
          <p:cNvSpPr>
            <a:spLocks noGrp="1"/>
          </p:cNvSpPr>
          <p:nvPr>
            <p:ph sz="half" idx="13"/>
          </p:nvPr>
        </p:nvSpPr>
        <p:spPr>
          <a:xfrm>
            <a:off x="1316224" y="1131590"/>
            <a:ext cx="6511552" cy="3237369"/>
          </a:xfrm>
          <a:solidFill>
            <a:schemeClr val="accent1"/>
          </a:solidFill>
        </p:spPr>
        <p:txBody>
          <a:bodyPr/>
          <a:lstStyle/>
          <a:p>
            <a:pPr algn="l"/>
            <a:r>
              <a:rPr lang="sv-SE" sz="1800" b="0" i="0" u="none" strike="noStrike" baseline="0" dirty="0">
                <a:latin typeface="AkkuratLLTT-Regular"/>
              </a:rPr>
              <a:t>Naturvårdsverket föreslår att berörda länsstyrelser får uppdrag och resurser att uppdatera eller ta fram värdebeskrivningar för de i miljöbalken utpekade riksintresseområden enligt 4 kap. 2 § där turismens och friluftslivet, främst det rörliga friluftslivets, intressen särskilt ska beaktas.</a:t>
            </a:r>
          </a:p>
          <a:p>
            <a:pPr algn="l"/>
            <a:r>
              <a:rPr lang="sv-SE" sz="1800" b="0" i="0" u="none" strike="noStrike" baseline="0" dirty="0">
                <a:latin typeface="AkkuratLLTT-Regular"/>
              </a:rPr>
              <a:t>I uppdraget ska länsstyrelserna samverka med varandra inom de områden som berör flera län. De ska också ha dialog med och inhämta information från kommuner, markägarorganisationer, civilsamhället och regionerna och andra regionala aktörer. Arbetet ska samordnas av Boverket i samverkan med Naturvårdsverket och Havs- och vattenmyndigheten.</a:t>
            </a:r>
            <a:endParaRPr lang="sv-SE" dirty="0"/>
          </a:p>
        </p:txBody>
      </p:sp>
    </p:spTree>
    <p:extLst>
      <p:ext uri="{BB962C8B-B14F-4D97-AF65-F5344CB8AC3E}">
        <p14:creationId xmlns:p14="http://schemas.microsoft.com/office/powerpoint/2010/main" val="1001876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E845CCE-2562-C34E-A3A3-447A1BF59C50}"/>
              </a:ext>
            </a:extLst>
          </p:cNvPr>
          <p:cNvSpPr>
            <a:spLocks noGrp="1"/>
          </p:cNvSpPr>
          <p:nvPr>
            <p:ph type="ftr" sz="quarter" idx="11"/>
          </p:nvPr>
        </p:nvSpPr>
        <p:spPr/>
        <p:txBody>
          <a:bodyPr/>
          <a:lstStyle/>
          <a:p>
            <a:pPr algn="l"/>
            <a:r>
              <a:rPr lang="sv-SE" dirty="0"/>
              <a:t>NATURVÅRDSVERKET | SWEDISH ENVIRONMENTAL PROTECTION AGENCY</a:t>
            </a:r>
          </a:p>
        </p:txBody>
      </p:sp>
      <p:sp>
        <p:nvSpPr>
          <p:cNvPr id="4" name="Platshållare för bildnummer 3">
            <a:extLst>
              <a:ext uri="{FF2B5EF4-FFF2-40B4-BE49-F238E27FC236}">
                <a16:creationId xmlns:a16="http://schemas.microsoft.com/office/drawing/2014/main" id="{076EC5DB-138D-3843-BD1B-1599D78D4778}"/>
              </a:ext>
            </a:extLst>
          </p:cNvPr>
          <p:cNvSpPr>
            <a:spLocks noGrp="1"/>
          </p:cNvSpPr>
          <p:nvPr>
            <p:ph type="sldNum" sz="quarter" idx="12"/>
          </p:nvPr>
        </p:nvSpPr>
        <p:spPr/>
        <p:txBody>
          <a:bodyPr/>
          <a:lstStyle/>
          <a:p>
            <a:fld id="{1844E2AD-2CA4-4022-8F3B-D585D66E2E30}" type="slidenum">
              <a:rPr lang="sv-SE" smtClean="0"/>
              <a:pPr/>
              <a:t>36</a:t>
            </a:fld>
            <a:endParaRPr lang="sv-SE" dirty="0"/>
          </a:p>
        </p:txBody>
      </p:sp>
      <p:sp>
        <p:nvSpPr>
          <p:cNvPr id="2" name="Rubrik 1">
            <a:extLst>
              <a:ext uri="{FF2B5EF4-FFF2-40B4-BE49-F238E27FC236}">
                <a16:creationId xmlns:a16="http://schemas.microsoft.com/office/drawing/2014/main" id="{B66B321F-C017-9344-8983-7DEB49CFDBB5}"/>
              </a:ext>
            </a:extLst>
          </p:cNvPr>
          <p:cNvSpPr>
            <a:spLocks noGrp="1"/>
          </p:cNvSpPr>
          <p:nvPr>
            <p:ph type="title"/>
          </p:nvPr>
        </p:nvSpPr>
        <p:spPr/>
        <p:txBody>
          <a:bodyPr/>
          <a:lstStyle/>
          <a:p>
            <a:r>
              <a:rPr lang="sv-SE" sz="2000" dirty="0"/>
              <a:t>ÅTGÄRDER FÖR LÅNGSIKTIG TILLGÅNG TILL TÄTORTSNÄRA NATUR</a:t>
            </a:r>
          </a:p>
        </p:txBody>
      </p:sp>
      <p:sp>
        <p:nvSpPr>
          <p:cNvPr id="7" name="Platshållare för innehåll 7">
            <a:extLst>
              <a:ext uri="{FF2B5EF4-FFF2-40B4-BE49-F238E27FC236}">
                <a16:creationId xmlns:a16="http://schemas.microsoft.com/office/drawing/2014/main" id="{CEC76DBC-6374-50FB-0843-98D9C4266686}"/>
              </a:ext>
            </a:extLst>
          </p:cNvPr>
          <p:cNvSpPr>
            <a:spLocks noGrp="1"/>
          </p:cNvSpPr>
          <p:nvPr>
            <p:ph sz="half" idx="13"/>
          </p:nvPr>
        </p:nvSpPr>
        <p:spPr>
          <a:xfrm>
            <a:off x="1316224" y="1208944"/>
            <a:ext cx="6511552" cy="2725612"/>
          </a:xfrm>
          <a:solidFill>
            <a:schemeClr val="accent1"/>
          </a:solidFill>
        </p:spPr>
        <p:txBody>
          <a:bodyPr/>
          <a:lstStyle/>
          <a:p>
            <a:pPr algn="l"/>
            <a:r>
              <a:rPr lang="sv-SE" sz="1800" b="0" i="0" u="none" strike="noStrike" baseline="0" dirty="0">
                <a:latin typeface="AkkuratLLTT-Regular"/>
              </a:rPr>
              <a:t>Ge Boverket, i enlighet med förslag i SOU 2023:29 Varje rörelse räknas, i uppdrag att ta fram ett planeringsunderlag för bostadsnära natur för att främja en jämlik hälsa och bidra till minskad segregation. Uppdraget ska genomföras i samråd med Folkhälsomyndigheten, Naturvårdsverket och SCB.</a:t>
            </a:r>
          </a:p>
          <a:p>
            <a:pPr algn="l"/>
            <a:r>
              <a:rPr lang="sv-SE" sz="1800" b="0" i="0" u="none" strike="noStrike" baseline="0" dirty="0">
                <a:latin typeface="AkkuratLLTT-Regular"/>
              </a:rPr>
              <a:t>Ge Länsstyrelsen i uppdrag att tillsammans med kommunerna ta fram ett program för skydd av tätortsnära natur i ett urval av tätorter på samma sätt som storstadslänen haft som uppdrag tidigare.</a:t>
            </a:r>
            <a:endParaRPr lang="sv-SE" dirty="0"/>
          </a:p>
        </p:txBody>
      </p:sp>
    </p:spTree>
    <p:extLst>
      <p:ext uri="{BB962C8B-B14F-4D97-AF65-F5344CB8AC3E}">
        <p14:creationId xmlns:p14="http://schemas.microsoft.com/office/powerpoint/2010/main" val="4139126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39CC488-6AA6-E244-B68A-A6E59B6E9EE4}"/>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8D8CFD7-7DD9-DB43-88C7-16AB7EA3F975}"/>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5" name="Rubrik 4">
            <a:extLst>
              <a:ext uri="{FF2B5EF4-FFF2-40B4-BE49-F238E27FC236}">
                <a16:creationId xmlns:a16="http://schemas.microsoft.com/office/drawing/2014/main" id="{4018D980-D066-0844-978C-2EA8C55D78C5}"/>
              </a:ext>
            </a:extLst>
          </p:cNvPr>
          <p:cNvSpPr>
            <a:spLocks noGrp="1"/>
          </p:cNvSpPr>
          <p:nvPr>
            <p:ph type="ctrTitle"/>
          </p:nvPr>
        </p:nvSpPr>
        <p:spPr>
          <a:xfrm>
            <a:off x="876300" y="885371"/>
            <a:ext cx="7391400" cy="2497329"/>
          </a:xfrm>
        </p:spPr>
        <p:txBody>
          <a:bodyPr/>
          <a:lstStyle/>
          <a:p>
            <a:r>
              <a:rPr lang="sv-SE" sz="6000"/>
              <a:t>Om Naturvårdsverkets uppdrag och ansvar</a:t>
            </a:r>
          </a:p>
        </p:txBody>
      </p:sp>
    </p:spTree>
    <p:extLst>
      <p:ext uri="{BB962C8B-B14F-4D97-AF65-F5344CB8AC3E}">
        <p14:creationId xmlns:p14="http://schemas.microsoft.com/office/powerpoint/2010/main" val="319112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94FF665F-D5A6-804E-BC79-1B2E43ABAE9A}"/>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5</a:t>
            </a:fld>
            <a:endParaRPr lang="sv-SE"/>
          </a:p>
        </p:txBody>
      </p:sp>
      <p:sp>
        <p:nvSpPr>
          <p:cNvPr id="18" name="Platshållare för text 8">
            <a:extLst>
              <a:ext uri="{FF2B5EF4-FFF2-40B4-BE49-F238E27FC236}">
                <a16:creationId xmlns:a16="http://schemas.microsoft.com/office/drawing/2014/main" id="{A3B2CB3E-35E2-0719-D78E-82B836893DC5}"/>
              </a:ext>
            </a:extLst>
          </p:cNvPr>
          <p:cNvSpPr>
            <a:spLocks noGrp="1"/>
          </p:cNvSpPr>
          <p:nvPr>
            <p:ph type="body" sz="quarter" idx="4294967295"/>
          </p:nvPr>
        </p:nvSpPr>
        <p:spPr>
          <a:xfrm>
            <a:off x="323528" y="3252921"/>
            <a:ext cx="2664296" cy="1296143"/>
          </a:xfrm>
        </p:spPr>
        <p:txBody>
          <a:bodyPr/>
          <a:lstStyle/>
          <a:p>
            <a:pPr marL="0" lvl="0" indent="0">
              <a:lnSpc>
                <a:spcPct val="100000"/>
              </a:lnSpc>
              <a:spcBef>
                <a:spcPts val="500"/>
              </a:spcBef>
              <a:buNone/>
            </a:pPr>
            <a:r>
              <a:rPr lang="sv-SE" sz="1600">
                <a:effectLst/>
                <a:ea typeface="Times New Roman" panose="02020603050405020304" pitchFamily="18" charset="0"/>
                <a:cs typeface="Times New Roman" panose="02020603050405020304" pitchFamily="18" charset="0"/>
              </a:rPr>
              <a:t>Verka för att förutsättningar för friluftsliv bevaras </a:t>
            </a:r>
            <a:br>
              <a:rPr lang="sv-SE" sz="1600">
                <a:effectLst/>
                <a:ea typeface="Times New Roman" panose="02020603050405020304" pitchFamily="18" charset="0"/>
                <a:cs typeface="Times New Roman" panose="02020603050405020304" pitchFamily="18" charset="0"/>
              </a:rPr>
            </a:br>
            <a:r>
              <a:rPr lang="sv-SE" sz="1600">
                <a:effectLst/>
                <a:ea typeface="Times New Roman" panose="02020603050405020304" pitchFamily="18" charset="0"/>
                <a:cs typeface="Times New Roman" panose="02020603050405020304" pitchFamily="18" charset="0"/>
              </a:rPr>
              <a:t>och utvecklas.</a:t>
            </a:r>
          </a:p>
          <a:p>
            <a:pPr marL="0" indent="0">
              <a:buNone/>
            </a:pPr>
            <a:endParaRPr lang="sv-SE" sz="1600"/>
          </a:p>
        </p:txBody>
      </p:sp>
      <p:sp>
        <p:nvSpPr>
          <p:cNvPr id="19" name="Rubrik 6">
            <a:extLst>
              <a:ext uri="{FF2B5EF4-FFF2-40B4-BE49-F238E27FC236}">
                <a16:creationId xmlns:a16="http://schemas.microsoft.com/office/drawing/2014/main" id="{9E46C985-D29D-205A-8F89-D5E14CA1C8F2}"/>
              </a:ext>
            </a:extLst>
          </p:cNvPr>
          <p:cNvSpPr>
            <a:spLocks noGrp="1"/>
          </p:cNvSpPr>
          <p:nvPr>
            <p:ph type="title"/>
          </p:nvPr>
        </p:nvSpPr>
        <p:spPr>
          <a:xfrm>
            <a:off x="323528" y="267494"/>
            <a:ext cx="7855272" cy="1152128"/>
          </a:xfrm>
        </p:spPr>
        <p:txBody>
          <a:bodyPr/>
          <a:lstStyle/>
          <a:p>
            <a:r>
              <a:rPr lang="sv-SE"/>
              <a:t>Naturvårdsverkets uppdrag och ansvar</a:t>
            </a:r>
          </a:p>
        </p:txBody>
      </p:sp>
      <p:sp>
        <p:nvSpPr>
          <p:cNvPr id="11" name="textruta 10">
            <a:extLst>
              <a:ext uri="{FF2B5EF4-FFF2-40B4-BE49-F238E27FC236}">
                <a16:creationId xmlns:a16="http://schemas.microsoft.com/office/drawing/2014/main" id="{5FC623FD-FDA7-A350-4AB9-589174A8DA4D}"/>
              </a:ext>
            </a:extLst>
          </p:cNvPr>
          <p:cNvSpPr txBox="1"/>
          <p:nvPr/>
        </p:nvSpPr>
        <p:spPr>
          <a:xfrm>
            <a:off x="6156176" y="3252921"/>
            <a:ext cx="2664296" cy="830997"/>
          </a:xfrm>
          <a:prstGeom prst="rect">
            <a:avLst/>
          </a:prstGeom>
          <a:noFill/>
        </p:spPr>
        <p:txBody>
          <a:bodyPr wrap="square">
            <a:spAutoFit/>
          </a:bodyPr>
          <a:lstStyle/>
          <a:p>
            <a:pPr lvl="0">
              <a:lnSpc>
                <a:spcPct val="100000"/>
              </a:lnSpc>
              <a:spcAft>
                <a:spcPts val="500"/>
              </a:spcAft>
            </a:pPr>
            <a:r>
              <a:rPr lang="sv-SE" sz="1600">
                <a:effectLst/>
                <a:ea typeface="Times New Roman" panose="02020603050405020304" pitchFamily="18" charset="0"/>
                <a:cs typeface="Times New Roman" panose="02020603050405020304" pitchFamily="18" charset="0"/>
              </a:rPr>
              <a:t>Följa upp och föreslå åtgärder för att uppnå friluftslivsmålen.</a:t>
            </a:r>
          </a:p>
        </p:txBody>
      </p:sp>
      <p:sp>
        <p:nvSpPr>
          <p:cNvPr id="13" name="textruta 12">
            <a:extLst>
              <a:ext uri="{FF2B5EF4-FFF2-40B4-BE49-F238E27FC236}">
                <a16:creationId xmlns:a16="http://schemas.microsoft.com/office/drawing/2014/main" id="{5E16B643-017F-62CE-ED91-57AA26949DC3}"/>
              </a:ext>
            </a:extLst>
          </p:cNvPr>
          <p:cNvSpPr txBox="1"/>
          <p:nvPr/>
        </p:nvSpPr>
        <p:spPr>
          <a:xfrm>
            <a:off x="3234730" y="3252921"/>
            <a:ext cx="2664296" cy="1077218"/>
          </a:xfrm>
          <a:prstGeom prst="rect">
            <a:avLst/>
          </a:prstGeom>
          <a:noFill/>
        </p:spPr>
        <p:txBody>
          <a:bodyPr wrap="square">
            <a:spAutoFit/>
          </a:bodyPr>
          <a:lstStyle/>
          <a:p>
            <a:pPr lvl="0">
              <a:lnSpc>
                <a:spcPct val="100000"/>
              </a:lnSpc>
            </a:pPr>
            <a:r>
              <a:rPr lang="sv-SE" sz="1600">
                <a:effectLst/>
                <a:ea typeface="Times New Roman" panose="02020603050405020304" pitchFamily="18" charset="0"/>
                <a:cs typeface="Times New Roman" panose="02020603050405020304" pitchFamily="18" charset="0"/>
              </a:rPr>
              <a:t>Samordna myndigheternas arbete och samverka med andra aktörer inom friluftslivet.</a:t>
            </a:r>
          </a:p>
        </p:txBody>
      </p:sp>
      <p:grpSp>
        <p:nvGrpSpPr>
          <p:cNvPr id="132" name="Grupp 131">
            <a:extLst>
              <a:ext uri="{FF2B5EF4-FFF2-40B4-BE49-F238E27FC236}">
                <a16:creationId xmlns:a16="http://schemas.microsoft.com/office/drawing/2014/main" id="{FE4CF4F1-3854-3BBD-523A-D935EE76FD94}"/>
              </a:ext>
            </a:extLst>
          </p:cNvPr>
          <p:cNvGrpSpPr/>
          <p:nvPr/>
        </p:nvGrpSpPr>
        <p:grpSpPr>
          <a:xfrm>
            <a:off x="6156176" y="1148374"/>
            <a:ext cx="2664296" cy="1944216"/>
            <a:chOff x="6156176" y="1148374"/>
            <a:chExt cx="2664296" cy="1944216"/>
          </a:xfrm>
        </p:grpSpPr>
        <p:grpSp>
          <p:nvGrpSpPr>
            <p:cNvPr id="109" name="Grupp 108">
              <a:extLst>
                <a:ext uri="{FF2B5EF4-FFF2-40B4-BE49-F238E27FC236}">
                  <a16:creationId xmlns:a16="http://schemas.microsoft.com/office/drawing/2014/main" id="{58D5317B-47CF-4304-F876-7147CC686F17}"/>
                </a:ext>
              </a:extLst>
            </p:cNvPr>
            <p:cNvGrpSpPr/>
            <p:nvPr/>
          </p:nvGrpSpPr>
          <p:grpSpPr>
            <a:xfrm>
              <a:off x="6156176" y="1148374"/>
              <a:ext cx="2664296" cy="1944216"/>
              <a:chOff x="6156176" y="1148374"/>
              <a:chExt cx="2664296" cy="1944216"/>
            </a:xfrm>
          </p:grpSpPr>
          <p:sp>
            <p:nvSpPr>
              <p:cNvPr id="15" name="Rektangel 14">
                <a:extLst>
                  <a:ext uri="{FF2B5EF4-FFF2-40B4-BE49-F238E27FC236}">
                    <a16:creationId xmlns:a16="http://schemas.microsoft.com/office/drawing/2014/main" id="{1525FAB0-E35A-96F9-5294-E134F4F3925A}"/>
                  </a:ext>
                </a:extLst>
              </p:cNvPr>
              <p:cNvSpPr/>
              <p:nvPr/>
            </p:nvSpPr>
            <p:spPr>
              <a:xfrm>
                <a:off x="6156176" y="1148374"/>
                <a:ext cx="2664296" cy="1944216"/>
              </a:xfrm>
              <a:prstGeom prst="rect">
                <a:avLst/>
              </a:prstGeom>
              <a:blipFill dpi="0" rotWithShape="1">
                <a:blip r:embed="rId3" cstate="print">
                  <a:extLst>
                    <a:ext uri="{28A0092B-C50C-407E-A947-70E740481C1C}">
                      <a14:useLocalDpi xmlns:a14="http://schemas.microsoft.com/office/drawing/2010/main" val="0"/>
                    </a:ext>
                  </a:extLst>
                </a:blip>
                <a:srcRect/>
                <a:stretch>
                  <a:fillRect t="-3057" b="-416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C34389CA-60FD-F9E6-3E46-EEBD493FD6BC}"/>
                  </a:ext>
                </a:extLst>
              </p:cNvPr>
              <p:cNvSpPr/>
              <p:nvPr/>
            </p:nvSpPr>
            <p:spPr>
              <a:xfrm>
                <a:off x="6156176" y="1148374"/>
                <a:ext cx="2664296" cy="1944216"/>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b="1"/>
              </a:p>
            </p:txBody>
          </p:sp>
          <p:grpSp>
            <p:nvGrpSpPr>
              <p:cNvPr id="103" name="Bild 101">
                <a:extLst>
                  <a:ext uri="{FF2B5EF4-FFF2-40B4-BE49-F238E27FC236}">
                    <a16:creationId xmlns:a16="http://schemas.microsoft.com/office/drawing/2014/main" id="{5A78445E-4480-A523-5EB6-8D5760EC002E}"/>
                  </a:ext>
                </a:extLst>
              </p:cNvPr>
              <p:cNvGrpSpPr/>
              <p:nvPr/>
            </p:nvGrpSpPr>
            <p:grpSpPr>
              <a:xfrm>
                <a:off x="7244393" y="1827748"/>
                <a:ext cx="487862" cy="609827"/>
                <a:chOff x="7237616" y="1760900"/>
                <a:chExt cx="487862" cy="609827"/>
              </a:xfrm>
              <a:noFill/>
            </p:grpSpPr>
            <p:sp>
              <p:nvSpPr>
                <p:cNvPr id="104" name="Frihandsfigur: Form 103">
                  <a:extLst>
                    <a:ext uri="{FF2B5EF4-FFF2-40B4-BE49-F238E27FC236}">
                      <a16:creationId xmlns:a16="http://schemas.microsoft.com/office/drawing/2014/main" id="{84967763-BE4A-64B3-1923-E6B2DBB77770}"/>
                    </a:ext>
                  </a:extLst>
                </p:cNvPr>
                <p:cNvSpPr/>
                <p:nvPr/>
              </p:nvSpPr>
              <p:spPr>
                <a:xfrm>
                  <a:off x="7364460" y="2045486"/>
                  <a:ext cx="233902" cy="158013"/>
                </a:xfrm>
                <a:custGeom>
                  <a:avLst/>
                  <a:gdLst>
                    <a:gd name="connsiteX0" fmla="*/ 233903 w 233902"/>
                    <a:gd name="connsiteY0" fmla="*/ 0 h 158013"/>
                    <a:gd name="connsiteX1" fmla="*/ 82395 w 233902"/>
                    <a:gd name="connsiteY1" fmla="*/ 151508 h 158013"/>
                    <a:gd name="connsiteX2" fmla="*/ 66674 w 233902"/>
                    <a:gd name="connsiteY2" fmla="*/ 158013 h 158013"/>
                    <a:gd name="connsiteX3" fmla="*/ 50954 w 233902"/>
                    <a:gd name="connsiteY3" fmla="*/ 151508 h 158013"/>
                    <a:gd name="connsiteX4" fmla="*/ 0 w 233902"/>
                    <a:gd name="connsiteY4" fmla="*/ 100554 h 158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02" h="158013">
                      <a:moveTo>
                        <a:pt x="233903" y="0"/>
                      </a:moveTo>
                      <a:lnTo>
                        <a:pt x="82395" y="151508"/>
                      </a:lnTo>
                      <a:cubicBezTo>
                        <a:pt x="78329" y="155574"/>
                        <a:pt x="72637" y="158013"/>
                        <a:pt x="66674" y="158013"/>
                      </a:cubicBezTo>
                      <a:cubicBezTo>
                        <a:pt x="60712" y="158013"/>
                        <a:pt x="55020" y="155574"/>
                        <a:pt x="50954" y="151508"/>
                      </a:cubicBezTo>
                      <a:lnTo>
                        <a:pt x="0" y="100554"/>
                      </a:lnTo>
                    </a:path>
                  </a:pathLst>
                </a:custGeom>
                <a:noFill/>
                <a:ln w="38100" cap="rnd">
                  <a:solidFill>
                    <a:schemeClr val="accent3"/>
                  </a:solidFill>
                  <a:prstDash val="solid"/>
                  <a:round/>
                </a:ln>
              </p:spPr>
              <p:txBody>
                <a:bodyPr rtlCol="0" anchor="ctr"/>
                <a:lstStyle/>
                <a:p>
                  <a:endParaRPr lang="sv-SE" b="1"/>
                </a:p>
              </p:txBody>
            </p:sp>
            <p:sp>
              <p:nvSpPr>
                <p:cNvPr id="105" name="Frihandsfigur: Form 104">
                  <a:extLst>
                    <a:ext uri="{FF2B5EF4-FFF2-40B4-BE49-F238E27FC236}">
                      <a16:creationId xmlns:a16="http://schemas.microsoft.com/office/drawing/2014/main" id="{8707DE07-67B5-2947-3E65-D03C122EC751}"/>
                    </a:ext>
                  </a:extLst>
                </p:cNvPr>
                <p:cNvSpPr/>
                <p:nvPr/>
              </p:nvSpPr>
              <p:spPr>
                <a:xfrm>
                  <a:off x="7237616" y="1760900"/>
                  <a:ext cx="487862" cy="609827"/>
                </a:xfrm>
                <a:custGeom>
                  <a:avLst/>
                  <a:gdLst>
                    <a:gd name="connsiteX0" fmla="*/ 345569 w 487862"/>
                    <a:gd name="connsiteY0" fmla="*/ 101638 h 609827"/>
                    <a:gd name="connsiteX1" fmla="*/ 447207 w 487862"/>
                    <a:gd name="connsiteY1" fmla="*/ 101638 h 609827"/>
                    <a:gd name="connsiteX2" fmla="*/ 487862 w 487862"/>
                    <a:gd name="connsiteY2" fmla="*/ 142293 h 609827"/>
                    <a:gd name="connsiteX3" fmla="*/ 487862 w 487862"/>
                    <a:gd name="connsiteY3" fmla="*/ 569173 h 609827"/>
                    <a:gd name="connsiteX4" fmla="*/ 447207 w 487862"/>
                    <a:gd name="connsiteY4" fmla="*/ 609828 h 609827"/>
                    <a:gd name="connsiteX5" fmla="*/ 40655 w 487862"/>
                    <a:gd name="connsiteY5" fmla="*/ 609828 h 609827"/>
                    <a:gd name="connsiteX6" fmla="*/ 0 w 487862"/>
                    <a:gd name="connsiteY6" fmla="*/ 569173 h 609827"/>
                    <a:gd name="connsiteX7" fmla="*/ 0 w 487862"/>
                    <a:gd name="connsiteY7" fmla="*/ 142293 h 609827"/>
                    <a:gd name="connsiteX8" fmla="*/ 40655 w 487862"/>
                    <a:gd name="connsiteY8" fmla="*/ 101638 h 609827"/>
                    <a:gd name="connsiteX9" fmla="*/ 142293 w 487862"/>
                    <a:gd name="connsiteY9" fmla="*/ 101638 h 609827"/>
                    <a:gd name="connsiteX10" fmla="*/ 243931 w 487862"/>
                    <a:gd name="connsiteY10" fmla="*/ 0 h 609827"/>
                    <a:gd name="connsiteX11" fmla="*/ 345569 w 487862"/>
                    <a:gd name="connsiteY11" fmla="*/ 101638 h 6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862" h="609827">
                      <a:moveTo>
                        <a:pt x="345569" y="101638"/>
                      </a:moveTo>
                      <a:lnTo>
                        <a:pt x="447207" y="101638"/>
                      </a:lnTo>
                      <a:cubicBezTo>
                        <a:pt x="469703" y="101638"/>
                        <a:pt x="487862" y="119797"/>
                        <a:pt x="487862" y="142293"/>
                      </a:cubicBezTo>
                      <a:lnTo>
                        <a:pt x="487862" y="569173"/>
                      </a:lnTo>
                      <a:cubicBezTo>
                        <a:pt x="487862" y="591669"/>
                        <a:pt x="469703" y="609828"/>
                        <a:pt x="447207" y="609828"/>
                      </a:cubicBezTo>
                      <a:lnTo>
                        <a:pt x="40655" y="609828"/>
                      </a:lnTo>
                      <a:cubicBezTo>
                        <a:pt x="18159" y="609828"/>
                        <a:pt x="0" y="591669"/>
                        <a:pt x="0" y="569173"/>
                      </a:cubicBezTo>
                      <a:lnTo>
                        <a:pt x="0" y="142293"/>
                      </a:lnTo>
                      <a:cubicBezTo>
                        <a:pt x="0" y="119797"/>
                        <a:pt x="18159" y="101638"/>
                        <a:pt x="40655" y="101638"/>
                      </a:cubicBezTo>
                      <a:lnTo>
                        <a:pt x="142293" y="101638"/>
                      </a:lnTo>
                      <a:cubicBezTo>
                        <a:pt x="142293" y="45534"/>
                        <a:pt x="187827" y="0"/>
                        <a:pt x="243931" y="0"/>
                      </a:cubicBezTo>
                      <a:cubicBezTo>
                        <a:pt x="300035" y="0"/>
                        <a:pt x="345569" y="45534"/>
                        <a:pt x="345569" y="101638"/>
                      </a:cubicBezTo>
                      <a:close/>
                    </a:path>
                  </a:pathLst>
                </a:custGeom>
                <a:noFill/>
                <a:ln w="38100" cap="rnd">
                  <a:solidFill>
                    <a:schemeClr val="accent3"/>
                  </a:solidFill>
                  <a:prstDash val="solid"/>
                  <a:round/>
                </a:ln>
              </p:spPr>
              <p:txBody>
                <a:bodyPr rtlCol="0" anchor="ctr"/>
                <a:lstStyle/>
                <a:p>
                  <a:endParaRPr lang="sv-SE" b="1"/>
                </a:p>
              </p:txBody>
            </p:sp>
            <p:sp>
              <p:nvSpPr>
                <p:cNvPr id="106" name="Frihandsfigur: Form 105">
                  <a:extLst>
                    <a:ext uri="{FF2B5EF4-FFF2-40B4-BE49-F238E27FC236}">
                      <a16:creationId xmlns:a16="http://schemas.microsoft.com/office/drawing/2014/main" id="{121C107A-A73B-7257-B91F-F897B4D3B4B6}"/>
                    </a:ext>
                  </a:extLst>
                </p:cNvPr>
                <p:cNvSpPr/>
                <p:nvPr/>
              </p:nvSpPr>
              <p:spPr>
                <a:xfrm>
                  <a:off x="7471427" y="1842101"/>
                  <a:ext cx="20482" cy="20281"/>
                </a:xfrm>
                <a:custGeom>
                  <a:avLst/>
                  <a:gdLst>
                    <a:gd name="connsiteX0" fmla="*/ 11746 w 20482"/>
                    <a:gd name="connsiteY0" fmla="*/ 110 h 20281"/>
                    <a:gd name="connsiteX1" fmla="*/ 20148 w 20482"/>
                    <a:gd name="connsiteY1" fmla="*/ 7699 h 20281"/>
                    <a:gd name="connsiteX2" fmla="*/ 16354 w 20482"/>
                    <a:gd name="connsiteY2" fmla="*/ 18269 h 20281"/>
                    <a:gd name="connsiteX3" fmla="*/ 4970 w 20482"/>
                    <a:gd name="connsiteY3" fmla="*/ 18811 h 20281"/>
                    <a:gd name="connsiteX4" fmla="*/ 91 w 20482"/>
                    <a:gd name="connsiteY4" fmla="*/ 8512 h 20281"/>
                    <a:gd name="connsiteX5" fmla="*/ 11746 w 20482"/>
                    <a:gd name="connsiteY5" fmla="*/ 110 h 2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82" h="20281">
                      <a:moveTo>
                        <a:pt x="11746" y="110"/>
                      </a:moveTo>
                      <a:cubicBezTo>
                        <a:pt x="15811" y="652"/>
                        <a:pt x="19064" y="3633"/>
                        <a:pt x="20148" y="7699"/>
                      </a:cubicBezTo>
                      <a:cubicBezTo>
                        <a:pt x="21232" y="11764"/>
                        <a:pt x="19606" y="15830"/>
                        <a:pt x="16354" y="18269"/>
                      </a:cubicBezTo>
                      <a:cubicBezTo>
                        <a:pt x="13101" y="20708"/>
                        <a:pt x="8494" y="20979"/>
                        <a:pt x="4970" y="18811"/>
                      </a:cubicBezTo>
                      <a:cubicBezTo>
                        <a:pt x="1447" y="16643"/>
                        <a:pt x="-451" y="12577"/>
                        <a:pt x="91" y="8512"/>
                      </a:cubicBezTo>
                      <a:cubicBezTo>
                        <a:pt x="905" y="3091"/>
                        <a:pt x="6054" y="-703"/>
                        <a:pt x="11746" y="110"/>
                      </a:cubicBezTo>
                    </a:path>
                  </a:pathLst>
                </a:custGeom>
                <a:noFill/>
                <a:ln w="38100" cap="rnd">
                  <a:solidFill>
                    <a:schemeClr val="accent3"/>
                  </a:solidFill>
                  <a:prstDash val="solid"/>
                  <a:round/>
                </a:ln>
              </p:spPr>
              <p:txBody>
                <a:bodyPr rtlCol="0" anchor="ctr"/>
                <a:lstStyle/>
                <a:p>
                  <a:endParaRPr lang="sv-SE" b="1"/>
                </a:p>
              </p:txBody>
            </p:sp>
          </p:grpSp>
        </p:grpSp>
        <p:sp>
          <p:nvSpPr>
            <p:cNvPr id="129" name="Ellips 128">
              <a:extLst>
                <a:ext uri="{FF2B5EF4-FFF2-40B4-BE49-F238E27FC236}">
                  <a16:creationId xmlns:a16="http://schemas.microsoft.com/office/drawing/2014/main" id="{1552F186-43EF-255F-2D0A-43F4B651F881}"/>
                </a:ext>
              </a:extLst>
            </p:cNvPr>
            <p:cNvSpPr/>
            <p:nvPr/>
          </p:nvSpPr>
          <p:spPr>
            <a:xfrm>
              <a:off x="6300192" y="1275606"/>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a:t>3</a:t>
              </a:r>
            </a:p>
          </p:txBody>
        </p:sp>
      </p:grpSp>
      <p:grpSp>
        <p:nvGrpSpPr>
          <p:cNvPr id="51" name="Grupp 50">
            <a:extLst>
              <a:ext uri="{FF2B5EF4-FFF2-40B4-BE49-F238E27FC236}">
                <a16:creationId xmlns:a16="http://schemas.microsoft.com/office/drawing/2014/main" id="{F9F1FE77-F500-D9E9-5804-66A239AFD788}"/>
              </a:ext>
            </a:extLst>
          </p:cNvPr>
          <p:cNvGrpSpPr/>
          <p:nvPr/>
        </p:nvGrpSpPr>
        <p:grpSpPr>
          <a:xfrm>
            <a:off x="3239852" y="1148374"/>
            <a:ext cx="2664296" cy="1944216"/>
            <a:chOff x="3239852" y="1148374"/>
            <a:chExt cx="2664296" cy="1944216"/>
          </a:xfrm>
        </p:grpSpPr>
        <p:sp>
          <p:nvSpPr>
            <p:cNvPr id="14" name="Rektangel 13">
              <a:extLst>
                <a:ext uri="{FF2B5EF4-FFF2-40B4-BE49-F238E27FC236}">
                  <a16:creationId xmlns:a16="http://schemas.microsoft.com/office/drawing/2014/main" id="{48E4D1CE-0122-72F0-52E1-D842E4EB0AC3}"/>
                </a:ext>
              </a:extLst>
            </p:cNvPr>
            <p:cNvSpPr/>
            <p:nvPr/>
          </p:nvSpPr>
          <p:spPr>
            <a:xfrm>
              <a:off x="3239852" y="1148374"/>
              <a:ext cx="2664296" cy="1944216"/>
            </a:xfrm>
            <a:prstGeom prst="rect">
              <a:avLst/>
            </a:prstGeom>
            <a:blipFill dpi="0" rotWithShape="1">
              <a:blip r:embed="rId3" cstate="print">
                <a:extLst>
                  <a:ext uri="{28A0092B-C50C-407E-A947-70E740481C1C}">
                    <a14:useLocalDpi xmlns:a14="http://schemas.microsoft.com/office/drawing/2010/main" val="0"/>
                  </a:ext>
                </a:extLst>
              </a:blip>
              <a:srcRect/>
              <a:stretch>
                <a:fillRect t="-3057" b="-416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712020DB-9D8A-D8F6-E989-2F90F8DE1028}"/>
                </a:ext>
              </a:extLst>
            </p:cNvPr>
            <p:cNvSpPr/>
            <p:nvPr/>
          </p:nvSpPr>
          <p:spPr>
            <a:xfrm>
              <a:off x="3239852" y="1148374"/>
              <a:ext cx="2664296" cy="1944216"/>
            </a:xfrm>
            <a:prstGeom prst="rect">
              <a:avLst/>
            </a:prstGeom>
            <a:solidFill>
              <a:schemeClr val="accent5">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b="1"/>
            </a:p>
          </p:txBody>
        </p:sp>
        <p:sp>
          <p:nvSpPr>
            <p:cNvPr id="128" name="Ellips 127">
              <a:extLst>
                <a:ext uri="{FF2B5EF4-FFF2-40B4-BE49-F238E27FC236}">
                  <a16:creationId xmlns:a16="http://schemas.microsoft.com/office/drawing/2014/main" id="{0BB7D2D7-1B89-5652-CEC6-FB5BB9699430}"/>
                </a:ext>
              </a:extLst>
            </p:cNvPr>
            <p:cNvSpPr/>
            <p:nvPr/>
          </p:nvSpPr>
          <p:spPr>
            <a:xfrm>
              <a:off x="3377514" y="1275606"/>
              <a:ext cx="504056" cy="50405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a:t>2</a:t>
              </a:r>
            </a:p>
          </p:txBody>
        </p:sp>
        <p:grpSp>
          <p:nvGrpSpPr>
            <p:cNvPr id="38" name="Grupp 37">
              <a:extLst>
                <a:ext uri="{FF2B5EF4-FFF2-40B4-BE49-F238E27FC236}">
                  <a16:creationId xmlns:a16="http://schemas.microsoft.com/office/drawing/2014/main" id="{5A674119-BEEF-8F15-C479-295FF11FF9B6}"/>
                </a:ext>
              </a:extLst>
            </p:cNvPr>
            <p:cNvGrpSpPr/>
            <p:nvPr/>
          </p:nvGrpSpPr>
          <p:grpSpPr>
            <a:xfrm>
              <a:off x="4266665" y="1779662"/>
              <a:ext cx="641923" cy="678156"/>
              <a:chOff x="4333401" y="1704454"/>
              <a:chExt cx="691212" cy="730227"/>
            </a:xfrm>
          </p:grpSpPr>
          <p:grpSp>
            <p:nvGrpSpPr>
              <p:cNvPr id="26" name="Bild 23">
                <a:extLst>
                  <a:ext uri="{FF2B5EF4-FFF2-40B4-BE49-F238E27FC236}">
                    <a16:creationId xmlns:a16="http://schemas.microsoft.com/office/drawing/2014/main" id="{3DDA1B60-C17E-BD3C-3E95-C8C00B3A6A05}"/>
                  </a:ext>
                </a:extLst>
              </p:cNvPr>
              <p:cNvGrpSpPr/>
              <p:nvPr/>
            </p:nvGrpSpPr>
            <p:grpSpPr>
              <a:xfrm>
                <a:off x="4549059" y="1704454"/>
                <a:ext cx="368646" cy="414727"/>
                <a:chOff x="4549059" y="1704454"/>
                <a:chExt cx="368646" cy="414727"/>
              </a:xfrm>
              <a:noFill/>
            </p:grpSpPr>
            <p:sp>
              <p:nvSpPr>
                <p:cNvPr id="27" name="Frihandsfigur: Form 26">
                  <a:extLst>
                    <a:ext uri="{FF2B5EF4-FFF2-40B4-BE49-F238E27FC236}">
                      <a16:creationId xmlns:a16="http://schemas.microsoft.com/office/drawing/2014/main" id="{07B80B55-09A5-BC8C-67C1-592D62D6E42F}"/>
                    </a:ext>
                  </a:extLst>
                </p:cNvPr>
                <p:cNvSpPr/>
                <p:nvPr/>
              </p:nvSpPr>
              <p:spPr>
                <a:xfrm>
                  <a:off x="4549059" y="1704454"/>
                  <a:ext cx="368646" cy="414727"/>
                </a:xfrm>
                <a:custGeom>
                  <a:avLst/>
                  <a:gdLst>
                    <a:gd name="connsiteX0" fmla="*/ 0 w 368646"/>
                    <a:gd name="connsiteY0" fmla="*/ 276485 h 414727"/>
                    <a:gd name="connsiteX1" fmla="*/ 92162 w 368646"/>
                    <a:gd name="connsiteY1" fmla="*/ 276485 h 414727"/>
                    <a:gd name="connsiteX2" fmla="*/ 92162 w 368646"/>
                    <a:gd name="connsiteY2" fmla="*/ 414728 h 414727"/>
                    <a:gd name="connsiteX3" fmla="*/ 230404 w 368646"/>
                    <a:gd name="connsiteY3" fmla="*/ 276485 h 414727"/>
                    <a:gd name="connsiteX4" fmla="*/ 368647 w 368646"/>
                    <a:gd name="connsiteY4" fmla="*/ 276485 h 414727"/>
                    <a:gd name="connsiteX5" fmla="*/ 368647 w 368646"/>
                    <a:gd name="connsiteY5" fmla="*/ 0 h 414727"/>
                    <a:gd name="connsiteX6" fmla="*/ 0 w 368646"/>
                    <a:gd name="connsiteY6" fmla="*/ 0 h 414727"/>
                    <a:gd name="connsiteX7" fmla="*/ 0 w 368646"/>
                    <a:gd name="connsiteY7" fmla="*/ 276485 h 414727"/>
                    <a:gd name="connsiteX8" fmla="*/ 0 w 368646"/>
                    <a:gd name="connsiteY8" fmla="*/ 276485 h 4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46" h="414727">
                      <a:moveTo>
                        <a:pt x="0" y="276485"/>
                      </a:moveTo>
                      <a:lnTo>
                        <a:pt x="92162" y="276485"/>
                      </a:lnTo>
                      <a:lnTo>
                        <a:pt x="92162" y="414728"/>
                      </a:lnTo>
                      <a:lnTo>
                        <a:pt x="230404" y="276485"/>
                      </a:lnTo>
                      <a:lnTo>
                        <a:pt x="368647" y="276485"/>
                      </a:lnTo>
                      <a:lnTo>
                        <a:pt x="368647" y="0"/>
                      </a:lnTo>
                      <a:lnTo>
                        <a:pt x="0" y="0"/>
                      </a:lnTo>
                      <a:lnTo>
                        <a:pt x="0" y="276485"/>
                      </a:lnTo>
                      <a:lnTo>
                        <a:pt x="0" y="276485"/>
                      </a:lnTo>
                      <a:close/>
                    </a:path>
                  </a:pathLst>
                </a:custGeom>
                <a:noFill/>
                <a:ln w="38100" cap="rnd">
                  <a:solidFill>
                    <a:srgbClr val="1A533B"/>
                  </a:solidFill>
                  <a:prstDash val="solid"/>
                  <a:round/>
                </a:ln>
              </p:spPr>
              <p:txBody>
                <a:bodyPr rtlCol="0" anchor="ctr"/>
                <a:lstStyle/>
                <a:p>
                  <a:endParaRPr lang="sv-SE"/>
                </a:p>
              </p:txBody>
            </p:sp>
            <p:sp>
              <p:nvSpPr>
                <p:cNvPr id="28" name="Frihandsfigur: Form 27">
                  <a:extLst>
                    <a:ext uri="{FF2B5EF4-FFF2-40B4-BE49-F238E27FC236}">
                      <a16:creationId xmlns:a16="http://schemas.microsoft.com/office/drawing/2014/main" id="{3BDAAD18-470E-7FA8-27D6-F5313BFADEFB}"/>
                    </a:ext>
                  </a:extLst>
                </p:cNvPr>
                <p:cNvSpPr/>
                <p:nvPr/>
              </p:nvSpPr>
              <p:spPr>
                <a:xfrm>
                  <a:off x="4641221" y="1796616"/>
                  <a:ext cx="184323" cy="30720"/>
                </a:xfrm>
                <a:custGeom>
                  <a:avLst/>
                  <a:gdLst>
                    <a:gd name="connsiteX0" fmla="*/ 0 w 184323"/>
                    <a:gd name="connsiteY0" fmla="*/ 0 h 30720"/>
                    <a:gd name="connsiteX1" fmla="*/ 184323 w 184323"/>
                    <a:gd name="connsiteY1" fmla="*/ 0 h 30720"/>
                  </a:gdLst>
                  <a:ahLst/>
                  <a:cxnLst>
                    <a:cxn ang="0">
                      <a:pos x="connsiteX0" y="connsiteY0"/>
                    </a:cxn>
                    <a:cxn ang="0">
                      <a:pos x="connsiteX1" y="connsiteY1"/>
                    </a:cxn>
                  </a:cxnLst>
                  <a:rect l="l" t="t" r="r" b="b"/>
                  <a:pathLst>
                    <a:path w="184323" h="30720">
                      <a:moveTo>
                        <a:pt x="0" y="0"/>
                      </a:moveTo>
                      <a:lnTo>
                        <a:pt x="184323" y="0"/>
                      </a:lnTo>
                    </a:path>
                  </a:pathLst>
                </a:custGeom>
                <a:noFill/>
                <a:ln w="38100" cap="rnd">
                  <a:solidFill>
                    <a:srgbClr val="1A533B"/>
                  </a:solidFill>
                  <a:prstDash val="solid"/>
                  <a:round/>
                </a:ln>
              </p:spPr>
              <p:txBody>
                <a:bodyPr rtlCol="0" anchor="ctr"/>
                <a:lstStyle/>
                <a:p>
                  <a:endParaRPr lang="sv-SE"/>
                </a:p>
              </p:txBody>
            </p:sp>
            <p:sp>
              <p:nvSpPr>
                <p:cNvPr id="29" name="Frihandsfigur: Form 28">
                  <a:extLst>
                    <a:ext uri="{FF2B5EF4-FFF2-40B4-BE49-F238E27FC236}">
                      <a16:creationId xmlns:a16="http://schemas.microsoft.com/office/drawing/2014/main" id="{736748E2-3389-4DAD-7F04-84326A969DAB}"/>
                    </a:ext>
                  </a:extLst>
                </p:cNvPr>
                <p:cNvSpPr/>
                <p:nvPr/>
              </p:nvSpPr>
              <p:spPr>
                <a:xfrm>
                  <a:off x="4641221" y="1888777"/>
                  <a:ext cx="184323" cy="30720"/>
                </a:xfrm>
                <a:custGeom>
                  <a:avLst/>
                  <a:gdLst>
                    <a:gd name="connsiteX0" fmla="*/ 0 w 184323"/>
                    <a:gd name="connsiteY0" fmla="*/ 0 h 30720"/>
                    <a:gd name="connsiteX1" fmla="*/ 184323 w 184323"/>
                    <a:gd name="connsiteY1" fmla="*/ 0 h 30720"/>
                  </a:gdLst>
                  <a:ahLst/>
                  <a:cxnLst>
                    <a:cxn ang="0">
                      <a:pos x="connsiteX0" y="connsiteY0"/>
                    </a:cxn>
                    <a:cxn ang="0">
                      <a:pos x="connsiteX1" y="connsiteY1"/>
                    </a:cxn>
                  </a:cxnLst>
                  <a:rect l="l" t="t" r="r" b="b"/>
                  <a:pathLst>
                    <a:path w="184323" h="30720">
                      <a:moveTo>
                        <a:pt x="0" y="0"/>
                      </a:moveTo>
                      <a:lnTo>
                        <a:pt x="184323" y="0"/>
                      </a:lnTo>
                    </a:path>
                  </a:pathLst>
                </a:custGeom>
                <a:noFill/>
                <a:ln w="38100" cap="rnd">
                  <a:solidFill>
                    <a:srgbClr val="1A533B"/>
                  </a:solidFill>
                  <a:prstDash val="solid"/>
                  <a:round/>
                </a:ln>
              </p:spPr>
              <p:txBody>
                <a:bodyPr rtlCol="0" anchor="ctr"/>
                <a:lstStyle/>
                <a:p>
                  <a:endParaRPr lang="sv-SE"/>
                </a:p>
              </p:txBody>
            </p:sp>
          </p:grpSp>
          <p:grpSp>
            <p:nvGrpSpPr>
              <p:cNvPr id="30" name="Bild 23">
                <a:extLst>
                  <a:ext uri="{FF2B5EF4-FFF2-40B4-BE49-F238E27FC236}">
                    <a16:creationId xmlns:a16="http://schemas.microsoft.com/office/drawing/2014/main" id="{8237FD00-A61E-B054-A161-F326F3FC8C89}"/>
                  </a:ext>
                </a:extLst>
              </p:cNvPr>
              <p:cNvGrpSpPr/>
              <p:nvPr/>
            </p:nvGrpSpPr>
            <p:grpSpPr>
              <a:xfrm>
                <a:off x="4333401" y="2066035"/>
                <a:ext cx="691212" cy="368646"/>
                <a:chOff x="4333401" y="2066035"/>
                <a:chExt cx="691212" cy="368646"/>
              </a:xfrm>
              <a:noFill/>
            </p:grpSpPr>
            <p:grpSp>
              <p:nvGrpSpPr>
                <p:cNvPr id="31" name="Bild 23">
                  <a:extLst>
                    <a:ext uri="{FF2B5EF4-FFF2-40B4-BE49-F238E27FC236}">
                      <a16:creationId xmlns:a16="http://schemas.microsoft.com/office/drawing/2014/main" id="{3A99B81F-F15F-53A6-EB1B-FFB16E3A4E50}"/>
                    </a:ext>
                  </a:extLst>
                </p:cNvPr>
                <p:cNvGrpSpPr/>
                <p:nvPr/>
              </p:nvGrpSpPr>
              <p:grpSpPr>
                <a:xfrm>
                  <a:off x="4333401" y="2066035"/>
                  <a:ext cx="276484" cy="368646"/>
                  <a:chOff x="4333401" y="2066035"/>
                  <a:chExt cx="276484" cy="368646"/>
                </a:xfrm>
                <a:noFill/>
              </p:grpSpPr>
              <p:sp>
                <p:nvSpPr>
                  <p:cNvPr id="32" name="Frihandsfigur: Form 31">
                    <a:extLst>
                      <a:ext uri="{FF2B5EF4-FFF2-40B4-BE49-F238E27FC236}">
                        <a16:creationId xmlns:a16="http://schemas.microsoft.com/office/drawing/2014/main" id="{D740AD3F-535E-02A1-EE1D-933F4F86FEDA}"/>
                      </a:ext>
                    </a:extLst>
                  </p:cNvPr>
                  <p:cNvSpPr/>
                  <p:nvPr/>
                </p:nvSpPr>
                <p:spPr>
                  <a:xfrm>
                    <a:off x="4379482" y="2066035"/>
                    <a:ext cx="184323" cy="184323"/>
                  </a:xfrm>
                  <a:custGeom>
                    <a:avLst/>
                    <a:gdLst>
                      <a:gd name="connsiteX0" fmla="*/ 92162 w 184323"/>
                      <a:gd name="connsiteY0" fmla="*/ 184323 h 184323"/>
                      <a:gd name="connsiteX1" fmla="*/ 184323 w 184323"/>
                      <a:gd name="connsiteY1" fmla="*/ 92162 h 184323"/>
                      <a:gd name="connsiteX2" fmla="*/ 92162 w 184323"/>
                      <a:gd name="connsiteY2" fmla="*/ 0 h 184323"/>
                      <a:gd name="connsiteX3" fmla="*/ 0 w 184323"/>
                      <a:gd name="connsiteY3" fmla="*/ 92162 h 184323"/>
                      <a:gd name="connsiteX4" fmla="*/ 92162 w 184323"/>
                      <a:gd name="connsiteY4" fmla="*/ 184323 h 18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23" h="184323">
                        <a:moveTo>
                          <a:pt x="92162" y="184323"/>
                        </a:moveTo>
                        <a:cubicBezTo>
                          <a:pt x="143158" y="184323"/>
                          <a:pt x="184323" y="143158"/>
                          <a:pt x="184323" y="92162"/>
                        </a:cubicBezTo>
                        <a:cubicBezTo>
                          <a:pt x="184323" y="41166"/>
                          <a:pt x="143158" y="0"/>
                          <a:pt x="92162" y="0"/>
                        </a:cubicBezTo>
                        <a:cubicBezTo>
                          <a:pt x="41166" y="0"/>
                          <a:pt x="0" y="41166"/>
                          <a:pt x="0" y="92162"/>
                        </a:cubicBezTo>
                        <a:cubicBezTo>
                          <a:pt x="0" y="143158"/>
                          <a:pt x="41166" y="184323"/>
                          <a:pt x="92162" y="184323"/>
                        </a:cubicBezTo>
                        <a:close/>
                      </a:path>
                    </a:pathLst>
                  </a:custGeom>
                  <a:noFill/>
                  <a:ln w="38100" cap="rnd">
                    <a:solidFill>
                      <a:srgbClr val="1A533B"/>
                    </a:solidFill>
                    <a:prstDash val="solid"/>
                    <a:round/>
                  </a:ln>
                </p:spPr>
                <p:txBody>
                  <a:bodyPr rtlCol="0" anchor="ctr"/>
                  <a:lstStyle/>
                  <a:p>
                    <a:endParaRPr lang="sv-SE"/>
                  </a:p>
                </p:txBody>
              </p:sp>
              <p:sp>
                <p:nvSpPr>
                  <p:cNvPr id="33" name="Frihandsfigur: Form 32">
                    <a:extLst>
                      <a:ext uri="{FF2B5EF4-FFF2-40B4-BE49-F238E27FC236}">
                        <a16:creationId xmlns:a16="http://schemas.microsoft.com/office/drawing/2014/main" id="{1A0CEA7B-E176-D9C6-AB04-E899295385EE}"/>
                      </a:ext>
                    </a:extLst>
                  </p:cNvPr>
                  <p:cNvSpPr/>
                  <p:nvPr/>
                </p:nvSpPr>
                <p:spPr>
                  <a:xfrm>
                    <a:off x="4333401" y="2296439"/>
                    <a:ext cx="276484" cy="138242"/>
                  </a:xfrm>
                  <a:custGeom>
                    <a:avLst/>
                    <a:gdLst>
                      <a:gd name="connsiteX0" fmla="*/ 0 w 276484"/>
                      <a:gd name="connsiteY0" fmla="*/ 138243 h 138242"/>
                      <a:gd name="connsiteX1" fmla="*/ 138242 w 276484"/>
                      <a:gd name="connsiteY1" fmla="*/ 0 h 138242"/>
                      <a:gd name="connsiteX2" fmla="*/ 276485 w 276484"/>
                      <a:gd name="connsiteY2" fmla="*/ 138243 h 138242"/>
                    </a:gdLst>
                    <a:ahLst/>
                    <a:cxnLst>
                      <a:cxn ang="0">
                        <a:pos x="connsiteX0" y="connsiteY0"/>
                      </a:cxn>
                      <a:cxn ang="0">
                        <a:pos x="connsiteX1" y="connsiteY1"/>
                      </a:cxn>
                      <a:cxn ang="0">
                        <a:pos x="connsiteX2" y="connsiteY2"/>
                      </a:cxn>
                    </a:cxnLst>
                    <a:rect l="l" t="t" r="r" b="b"/>
                    <a:pathLst>
                      <a:path w="276484" h="138242">
                        <a:moveTo>
                          <a:pt x="0" y="138243"/>
                        </a:moveTo>
                        <a:cubicBezTo>
                          <a:pt x="0" y="61748"/>
                          <a:pt x="61748" y="0"/>
                          <a:pt x="138242" y="0"/>
                        </a:cubicBezTo>
                        <a:cubicBezTo>
                          <a:pt x="214737" y="0"/>
                          <a:pt x="276485" y="61748"/>
                          <a:pt x="276485" y="138243"/>
                        </a:cubicBezTo>
                      </a:path>
                    </a:pathLst>
                  </a:custGeom>
                  <a:noFill/>
                  <a:ln w="38100" cap="rnd">
                    <a:solidFill>
                      <a:srgbClr val="1A533B"/>
                    </a:solidFill>
                    <a:prstDash val="solid"/>
                    <a:round/>
                  </a:ln>
                </p:spPr>
                <p:txBody>
                  <a:bodyPr rtlCol="0" anchor="ctr"/>
                  <a:lstStyle/>
                  <a:p>
                    <a:endParaRPr lang="sv-SE"/>
                  </a:p>
                </p:txBody>
              </p:sp>
            </p:grpSp>
            <p:grpSp>
              <p:nvGrpSpPr>
                <p:cNvPr id="34" name="Bild 23">
                  <a:extLst>
                    <a:ext uri="{FF2B5EF4-FFF2-40B4-BE49-F238E27FC236}">
                      <a16:creationId xmlns:a16="http://schemas.microsoft.com/office/drawing/2014/main" id="{49EB8BBE-6EA1-927B-BE21-5D8E05FE4E8A}"/>
                    </a:ext>
                  </a:extLst>
                </p:cNvPr>
                <p:cNvGrpSpPr/>
                <p:nvPr/>
              </p:nvGrpSpPr>
              <p:grpSpPr>
                <a:xfrm>
                  <a:off x="4748128" y="2066035"/>
                  <a:ext cx="276484" cy="368646"/>
                  <a:chOff x="4748128" y="2066035"/>
                  <a:chExt cx="276484" cy="368646"/>
                </a:xfrm>
                <a:noFill/>
              </p:grpSpPr>
              <p:sp>
                <p:nvSpPr>
                  <p:cNvPr id="36" name="Frihandsfigur: Form 35">
                    <a:extLst>
                      <a:ext uri="{FF2B5EF4-FFF2-40B4-BE49-F238E27FC236}">
                        <a16:creationId xmlns:a16="http://schemas.microsoft.com/office/drawing/2014/main" id="{CD77FD33-8F9B-E560-625A-33F024093C73}"/>
                      </a:ext>
                    </a:extLst>
                  </p:cNvPr>
                  <p:cNvSpPr/>
                  <p:nvPr/>
                </p:nvSpPr>
                <p:spPr>
                  <a:xfrm>
                    <a:off x="4748128" y="2296439"/>
                    <a:ext cx="276484" cy="138242"/>
                  </a:xfrm>
                  <a:custGeom>
                    <a:avLst/>
                    <a:gdLst>
                      <a:gd name="connsiteX0" fmla="*/ 0 w 276484"/>
                      <a:gd name="connsiteY0" fmla="*/ 138243 h 138242"/>
                      <a:gd name="connsiteX1" fmla="*/ 138242 w 276484"/>
                      <a:gd name="connsiteY1" fmla="*/ 0 h 138242"/>
                      <a:gd name="connsiteX2" fmla="*/ 276485 w 276484"/>
                      <a:gd name="connsiteY2" fmla="*/ 138243 h 138242"/>
                    </a:gdLst>
                    <a:ahLst/>
                    <a:cxnLst>
                      <a:cxn ang="0">
                        <a:pos x="connsiteX0" y="connsiteY0"/>
                      </a:cxn>
                      <a:cxn ang="0">
                        <a:pos x="connsiteX1" y="connsiteY1"/>
                      </a:cxn>
                      <a:cxn ang="0">
                        <a:pos x="connsiteX2" y="connsiteY2"/>
                      </a:cxn>
                    </a:cxnLst>
                    <a:rect l="l" t="t" r="r" b="b"/>
                    <a:pathLst>
                      <a:path w="276484" h="138242">
                        <a:moveTo>
                          <a:pt x="0" y="138243"/>
                        </a:moveTo>
                        <a:cubicBezTo>
                          <a:pt x="0" y="61748"/>
                          <a:pt x="61748" y="0"/>
                          <a:pt x="138242" y="0"/>
                        </a:cubicBezTo>
                        <a:cubicBezTo>
                          <a:pt x="214737" y="0"/>
                          <a:pt x="276485" y="61748"/>
                          <a:pt x="276485" y="138243"/>
                        </a:cubicBezTo>
                      </a:path>
                    </a:pathLst>
                  </a:custGeom>
                  <a:noFill/>
                  <a:ln w="38100" cap="rnd">
                    <a:solidFill>
                      <a:srgbClr val="1A533B"/>
                    </a:solidFill>
                    <a:prstDash val="solid"/>
                    <a:round/>
                  </a:ln>
                </p:spPr>
                <p:txBody>
                  <a:bodyPr rtlCol="0" anchor="ctr"/>
                  <a:lstStyle/>
                  <a:p>
                    <a:endParaRPr lang="sv-SE"/>
                  </a:p>
                </p:txBody>
              </p:sp>
              <p:sp>
                <p:nvSpPr>
                  <p:cNvPr id="37" name="Frihandsfigur: Form 36">
                    <a:extLst>
                      <a:ext uri="{FF2B5EF4-FFF2-40B4-BE49-F238E27FC236}">
                        <a16:creationId xmlns:a16="http://schemas.microsoft.com/office/drawing/2014/main" id="{F841E205-A8AA-82BD-0BAB-896338350DA3}"/>
                      </a:ext>
                    </a:extLst>
                  </p:cNvPr>
                  <p:cNvSpPr/>
                  <p:nvPr/>
                </p:nvSpPr>
                <p:spPr>
                  <a:xfrm>
                    <a:off x="4794209" y="2066035"/>
                    <a:ext cx="184323" cy="184323"/>
                  </a:xfrm>
                  <a:custGeom>
                    <a:avLst/>
                    <a:gdLst>
                      <a:gd name="connsiteX0" fmla="*/ 92162 w 184323"/>
                      <a:gd name="connsiteY0" fmla="*/ 184323 h 184323"/>
                      <a:gd name="connsiteX1" fmla="*/ 184323 w 184323"/>
                      <a:gd name="connsiteY1" fmla="*/ 92162 h 184323"/>
                      <a:gd name="connsiteX2" fmla="*/ 92162 w 184323"/>
                      <a:gd name="connsiteY2" fmla="*/ 0 h 184323"/>
                      <a:gd name="connsiteX3" fmla="*/ 0 w 184323"/>
                      <a:gd name="connsiteY3" fmla="*/ 92162 h 184323"/>
                      <a:gd name="connsiteX4" fmla="*/ 92162 w 184323"/>
                      <a:gd name="connsiteY4" fmla="*/ 184323 h 18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23" h="184323">
                        <a:moveTo>
                          <a:pt x="92162" y="184323"/>
                        </a:moveTo>
                        <a:cubicBezTo>
                          <a:pt x="143158" y="184323"/>
                          <a:pt x="184323" y="143158"/>
                          <a:pt x="184323" y="92162"/>
                        </a:cubicBezTo>
                        <a:cubicBezTo>
                          <a:pt x="184323" y="41166"/>
                          <a:pt x="143158" y="0"/>
                          <a:pt x="92162" y="0"/>
                        </a:cubicBezTo>
                        <a:cubicBezTo>
                          <a:pt x="41166" y="0"/>
                          <a:pt x="0" y="41166"/>
                          <a:pt x="0" y="92162"/>
                        </a:cubicBezTo>
                        <a:cubicBezTo>
                          <a:pt x="0" y="143158"/>
                          <a:pt x="41166" y="184323"/>
                          <a:pt x="92162" y="184323"/>
                        </a:cubicBezTo>
                        <a:close/>
                      </a:path>
                    </a:pathLst>
                  </a:custGeom>
                  <a:noFill/>
                  <a:ln w="38100" cap="rnd">
                    <a:solidFill>
                      <a:srgbClr val="1A533B"/>
                    </a:solidFill>
                    <a:prstDash val="solid"/>
                    <a:round/>
                  </a:ln>
                </p:spPr>
                <p:txBody>
                  <a:bodyPr rtlCol="0" anchor="ctr"/>
                  <a:lstStyle/>
                  <a:p>
                    <a:endParaRPr lang="sv-SE"/>
                  </a:p>
                </p:txBody>
              </p:sp>
            </p:grpSp>
          </p:grpSp>
        </p:grpSp>
      </p:grpSp>
      <p:grpSp>
        <p:nvGrpSpPr>
          <p:cNvPr id="50" name="Grupp 49">
            <a:extLst>
              <a:ext uri="{FF2B5EF4-FFF2-40B4-BE49-F238E27FC236}">
                <a16:creationId xmlns:a16="http://schemas.microsoft.com/office/drawing/2014/main" id="{B2CC98B4-9C31-064B-D592-FF0ACBD5CC9A}"/>
              </a:ext>
            </a:extLst>
          </p:cNvPr>
          <p:cNvGrpSpPr/>
          <p:nvPr/>
        </p:nvGrpSpPr>
        <p:grpSpPr>
          <a:xfrm>
            <a:off x="323528" y="1148374"/>
            <a:ext cx="2664296" cy="1944216"/>
            <a:chOff x="323528" y="1148374"/>
            <a:chExt cx="2664296" cy="1944216"/>
          </a:xfrm>
        </p:grpSpPr>
        <p:sp>
          <p:nvSpPr>
            <p:cNvPr id="6" name="Rektangel 5">
              <a:extLst>
                <a:ext uri="{FF2B5EF4-FFF2-40B4-BE49-F238E27FC236}">
                  <a16:creationId xmlns:a16="http://schemas.microsoft.com/office/drawing/2014/main" id="{B558D5DE-948F-D759-531F-F6BC8049B656}"/>
                </a:ext>
              </a:extLst>
            </p:cNvPr>
            <p:cNvSpPr/>
            <p:nvPr/>
          </p:nvSpPr>
          <p:spPr>
            <a:xfrm>
              <a:off x="323528" y="1148374"/>
              <a:ext cx="2664296" cy="1944216"/>
            </a:xfrm>
            <a:prstGeom prst="rect">
              <a:avLst/>
            </a:prstGeom>
            <a:blipFill dpi="0" rotWithShape="1">
              <a:blip r:embed="rId3" cstate="print">
                <a:extLst>
                  <a:ext uri="{28A0092B-C50C-407E-A947-70E740481C1C}">
                    <a14:useLocalDpi xmlns:a14="http://schemas.microsoft.com/office/drawing/2010/main" val="0"/>
                  </a:ext>
                </a:extLst>
              </a:blip>
              <a:srcRect/>
              <a:stretch>
                <a:fillRect t="-3057" b="-416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ktangel 34">
              <a:extLst>
                <a:ext uri="{FF2B5EF4-FFF2-40B4-BE49-F238E27FC236}">
                  <a16:creationId xmlns:a16="http://schemas.microsoft.com/office/drawing/2014/main" id="{34CCF864-897B-B13E-DFFA-755375D79733}"/>
                </a:ext>
              </a:extLst>
            </p:cNvPr>
            <p:cNvSpPr/>
            <p:nvPr/>
          </p:nvSpPr>
          <p:spPr>
            <a:xfrm>
              <a:off x="323528" y="1148374"/>
              <a:ext cx="2664296" cy="194421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v-SE" sz="3600" b="1"/>
            </a:p>
          </p:txBody>
        </p:sp>
        <p:sp>
          <p:nvSpPr>
            <p:cNvPr id="110" name="Ellips 109">
              <a:extLst>
                <a:ext uri="{FF2B5EF4-FFF2-40B4-BE49-F238E27FC236}">
                  <a16:creationId xmlns:a16="http://schemas.microsoft.com/office/drawing/2014/main" id="{E0D6DD2E-214B-014F-460E-33862C2C4DE5}"/>
                </a:ext>
              </a:extLst>
            </p:cNvPr>
            <p:cNvSpPr/>
            <p:nvPr/>
          </p:nvSpPr>
          <p:spPr>
            <a:xfrm>
              <a:off x="466312" y="1275606"/>
              <a:ext cx="504056" cy="50405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a:t>1</a:t>
              </a:r>
            </a:p>
          </p:txBody>
        </p:sp>
        <p:grpSp>
          <p:nvGrpSpPr>
            <p:cNvPr id="49" name="Grupp 48">
              <a:extLst>
                <a:ext uri="{FF2B5EF4-FFF2-40B4-BE49-F238E27FC236}">
                  <a16:creationId xmlns:a16="http://schemas.microsoft.com/office/drawing/2014/main" id="{AA659F6D-790A-856C-65E0-B63DB60C0C7E}"/>
                </a:ext>
              </a:extLst>
            </p:cNvPr>
            <p:cNvGrpSpPr/>
            <p:nvPr/>
          </p:nvGrpSpPr>
          <p:grpSpPr>
            <a:xfrm>
              <a:off x="1243555" y="1786230"/>
              <a:ext cx="755893" cy="708512"/>
              <a:chOff x="1243555" y="1786230"/>
              <a:chExt cx="755893" cy="708512"/>
            </a:xfrm>
          </p:grpSpPr>
          <p:sp>
            <p:nvSpPr>
              <p:cNvPr id="92" name="Frihandsfigur: Form 91">
                <a:extLst>
                  <a:ext uri="{FF2B5EF4-FFF2-40B4-BE49-F238E27FC236}">
                    <a16:creationId xmlns:a16="http://schemas.microsoft.com/office/drawing/2014/main" id="{530264CA-59F2-E551-DF52-6591A2B0215B}"/>
                  </a:ext>
                </a:extLst>
              </p:cNvPr>
              <p:cNvSpPr/>
              <p:nvPr/>
            </p:nvSpPr>
            <p:spPr>
              <a:xfrm>
                <a:off x="1301658" y="1786230"/>
                <a:ext cx="372154" cy="186772"/>
              </a:xfrm>
              <a:custGeom>
                <a:avLst/>
                <a:gdLst>
                  <a:gd name="connsiteX0" fmla="*/ 209337 w 372154"/>
                  <a:gd name="connsiteY0" fmla="*/ 93734 h 186772"/>
                  <a:gd name="connsiteX1" fmla="*/ 160647 w 372154"/>
                  <a:gd name="connsiteY1" fmla="*/ 20854 h 186772"/>
                  <a:gd name="connsiteX2" fmla="*/ 119089 w 372154"/>
                  <a:gd name="connsiteY2" fmla="*/ 75 h 186772"/>
                  <a:gd name="connsiteX3" fmla="*/ 80323 w 372154"/>
                  <a:gd name="connsiteY3" fmla="*/ 25816 h 186772"/>
                  <a:gd name="connsiteX4" fmla="*/ 0 w 372154"/>
                  <a:gd name="connsiteY4" fmla="*/ 186773 h 186772"/>
                  <a:gd name="connsiteX5" fmla="*/ 372155 w 372154"/>
                  <a:gd name="connsiteY5" fmla="*/ 186773 h 186772"/>
                  <a:gd name="connsiteX6" fmla="*/ 307958 w 372154"/>
                  <a:gd name="connsiteY6" fmla="*/ 58379 h 186772"/>
                  <a:gd name="connsiteX7" fmla="*/ 273844 w 372154"/>
                  <a:gd name="connsiteY7" fmla="*/ 33259 h 186772"/>
                  <a:gd name="connsiteX8" fmla="*/ 233527 w 372154"/>
                  <a:gd name="connsiteY8" fmla="*/ 46284 h 186772"/>
                  <a:gd name="connsiteX9" fmla="*/ 199413 w 372154"/>
                  <a:gd name="connsiteY9" fmla="*/ 78848 h 1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154" h="186772">
                    <a:moveTo>
                      <a:pt x="209337" y="93734"/>
                    </a:moveTo>
                    <a:lnTo>
                      <a:pt x="160647" y="20854"/>
                    </a:lnTo>
                    <a:cubicBezTo>
                      <a:pt x="151343" y="6898"/>
                      <a:pt x="135526" y="-855"/>
                      <a:pt x="119089" y="75"/>
                    </a:cubicBezTo>
                    <a:cubicBezTo>
                      <a:pt x="102653" y="1006"/>
                      <a:pt x="87766" y="10930"/>
                      <a:pt x="80323" y="25816"/>
                    </a:cubicBezTo>
                    <a:lnTo>
                      <a:pt x="0" y="186773"/>
                    </a:lnTo>
                    <a:lnTo>
                      <a:pt x="372155" y="186773"/>
                    </a:lnTo>
                    <a:lnTo>
                      <a:pt x="307958" y="58379"/>
                    </a:lnTo>
                    <a:cubicBezTo>
                      <a:pt x="301135" y="45044"/>
                      <a:pt x="288420" y="35740"/>
                      <a:pt x="273844" y="33259"/>
                    </a:cubicBezTo>
                    <a:cubicBezTo>
                      <a:pt x="258958" y="30778"/>
                      <a:pt x="244071" y="35740"/>
                      <a:pt x="233527" y="46284"/>
                    </a:cubicBezTo>
                    <a:lnTo>
                      <a:pt x="199413" y="78848"/>
                    </a:lnTo>
                  </a:path>
                </a:pathLst>
              </a:custGeom>
              <a:noFill/>
              <a:ln w="38100" cap="rnd">
                <a:solidFill>
                  <a:schemeClr val="tx2"/>
                </a:solidFill>
                <a:prstDash val="solid"/>
                <a:round/>
              </a:ln>
            </p:spPr>
            <p:txBody>
              <a:bodyPr rtlCol="0" anchor="ctr"/>
              <a:lstStyle/>
              <a:p>
                <a:endParaRPr lang="sv-SE"/>
              </a:p>
            </p:txBody>
          </p:sp>
          <p:grpSp>
            <p:nvGrpSpPr>
              <p:cNvPr id="48" name="Grupp 47">
                <a:extLst>
                  <a:ext uri="{FF2B5EF4-FFF2-40B4-BE49-F238E27FC236}">
                    <a16:creationId xmlns:a16="http://schemas.microsoft.com/office/drawing/2014/main" id="{BDB647E2-EF37-B628-F155-E1E73EDDC30D}"/>
                  </a:ext>
                </a:extLst>
              </p:cNvPr>
              <p:cNvGrpSpPr/>
              <p:nvPr/>
            </p:nvGrpSpPr>
            <p:grpSpPr>
              <a:xfrm>
                <a:off x="1813371" y="1856084"/>
                <a:ext cx="186077" cy="348894"/>
                <a:chOff x="1813371" y="1856084"/>
                <a:chExt cx="186077" cy="348894"/>
              </a:xfrm>
            </p:grpSpPr>
            <p:sp>
              <p:nvSpPr>
                <p:cNvPr id="93" name="Frihandsfigur: Form 92">
                  <a:extLst>
                    <a:ext uri="{FF2B5EF4-FFF2-40B4-BE49-F238E27FC236}">
                      <a16:creationId xmlns:a16="http://schemas.microsoft.com/office/drawing/2014/main" id="{A421B150-D0E1-B397-0E0D-FEDA55D2436B}"/>
                    </a:ext>
                  </a:extLst>
                </p:cNvPr>
                <p:cNvSpPr/>
                <p:nvPr/>
              </p:nvSpPr>
              <p:spPr>
                <a:xfrm>
                  <a:off x="1813371" y="1856084"/>
                  <a:ext cx="186077" cy="255856"/>
                </a:xfrm>
                <a:custGeom>
                  <a:avLst/>
                  <a:gdLst>
                    <a:gd name="connsiteX0" fmla="*/ 93039 w 186077"/>
                    <a:gd name="connsiteY0" fmla="*/ 0 h 255856"/>
                    <a:gd name="connsiteX1" fmla="*/ 0 w 186077"/>
                    <a:gd name="connsiteY1" fmla="*/ 255856 h 255856"/>
                    <a:gd name="connsiteX2" fmla="*/ 186077 w 186077"/>
                    <a:gd name="connsiteY2" fmla="*/ 255856 h 255856"/>
                    <a:gd name="connsiteX3" fmla="*/ 93039 w 186077"/>
                    <a:gd name="connsiteY3" fmla="*/ 0 h 255856"/>
                    <a:gd name="connsiteX4" fmla="*/ 93039 w 186077"/>
                    <a:gd name="connsiteY4" fmla="*/ 0 h 25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77" h="255856">
                      <a:moveTo>
                        <a:pt x="93039" y="0"/>
                      </a:moveTo>
                      <a:lnTo>
                        <a:pt x="0" y="255856"/>
                      </a:lnTo>
                      <a:lnTo>
                        <a:pt x="186077" y="255856"/>
                      </a:lnTo>
                      <a:lnTo>
                        <a:pt x="93039" y="0"/>
                      </a:lnTo>
                      <a:lnTo>
                        <a:pt x="93039" y="0"/>
                      </a:lnTo>
                      <a:close/>
                    </a:path>
                  </a:pathLst>
                </a:custGeom>
                <a:noFill/>
                <a:ln w="38100" cap="rnd">
                  <a:solidFill>
                    <a:schemeClr val="tx2"/>
                  </a:solidFill>
                  <a:prstDash val="solid"/>
                  <a:round/>
                </a:ln>
              </p:spPr>
              <p:txBody>
                <a:bodyPr rtlCol="0" anchor="ctr"/>
                <a:lstStyle/>
                <a:p>
                  <a:endParaRPr lang="sv-SE"/>
                </a:p>
              </p:txBody>
            </p:sp>
            <p:sp>
              <p:nvSpPr>
                <p:cNvPr id="94" name="Frihandsfigur: Form 93">
                  <a:extLst>
                    <a:ext uri="{FF2B5EF4-FFF2-40B4-BE49-F238E27FC236}">
                      <a16:creationId xmlns:a16="http://schemas.microsoft.com/office/drawing/2014/main" id="{9891C921-8312-DBA1-11EF-912E85C23370}"/>
                    </a:ext>
                  </a:extLst>
                </p:cNvPr>
                <p:cNvSpPr/>
                <p:nvPr/>
              </p:nvSpPr>
              <p:spPr>
                <a:xfrm>
                  <a:off x="1906409" y="2111940"/>
                  <a:ext cx="31012" cy="93038"/>
                </a:xfrm>
                <a:custGeom>
                  <a:avLst/>
                  <a:gdLst>
                    <a:gd name="connsiteX0" fmla="*/ 0 w 31012"/>
                    <a:gd name="connsiteY0" fmla="*/ 0 h 93038"/>
                    <a:gd name="connsiteX1" fmla="*/ 0 w 31012"/>
                    <a:gd name="connsiteY1" fmla="*/ 93039 h 93038"/>
                  </a:gdLst>
                  <a:ahLst/>
                  <a:cxnLst>
                    <a:cxn ang="0">
                      <a:pos x="connsiteX0" y="connsiteY0"/>
                    </a:cxn>
                    <a:cxn ang="0">
                      <a:pos x="connsiteX1" y="connsiteY1"/>
                    </a:cxn>
                  </a:cxnLst>
                  <a:rect l="l" t="t" r="r" b="b"/>
                  <a:pathLst>
                    <a:path w="31012" h="93038">
                      <a:moveTo>
                        <a:pt x="0" y="0"/>
                      </a:moveTo>
                      <a:lnTo>
                        <a:pt x="0" y="93039"/>
                      </a:lnTo>
                    </a:path>
                  </a:pathLst>
                </a:custGeom>
                <a:noFill/>
                <a:ln w="38100" cap="rnd">
                  <a:solidFill>
                    <a:schemeClr val="tx2"/>
                  </a:solidFill>
                  <a:prstDash val="solid"/>
                  <a:round/>
                </a:ln>
              </p:spPr>
              <p:txBody>
                <a:bodyPr rtlCol="0" anchor="ctr"/>
                <a:lstStyle/>
                <a:p>
                  <a:endParaRPr lang="sv-SE"/>
                </a:p>
              </p:txBody>
            </p:sp>
          </p:grpSp>
          <p:sp>
            <p:nvSpPr>
              <p:cNvPr id="97" name="Frihandsfigur: Form 96">
                <a:extLst>
                  <a:ext uri="{FF2B5EF4-FFF2-40B4-BE49-F238E27FC236}">
                    <a16:creationId xmlns:a16="http://schemas.microsoft.com/office/drawing/2014/main" id="{3ADF38F2-20A6-1B41-2219-527B830EE900}"/>
                  </a:ext>
                </a:extLst>
              </p:cNvPr>
              <p:cNvSpPr/>
              <p:nvPr/>
            </p:nvSpPr>
            <p:spPr>
              <a:xfrm>
                <a:off x="1883150" y="2373999"/>
                <a:ext cx="39386" cy="63886"/>
              </a:xfrm>
              <a:custGeom>
                <a:avLst/>
                <a:gdLst>
                  <a:gd name="connsiteX0" fmla="*/ 0 w 39386"/>
                  <a:gd name="connsiteY0" fmla="*/ 0 h 63886"/>
                  <a:gd name="connsiteX1" fmla="*/ 39386 w 39386"/>
                  <a:gd name="connsiteY1" fmla="*/ 63887 h 63886"/>
                </a:gdLst>
                <a:ahLst/>
                <a:cxnLst>
                  <a:cxn ang="0">
                    <a:pos x="connsiteX0" y="connsiteY0"/>
                  </a:cxn>
                  <a:cxn ang="0">
                    <a:pos x="connsiteX1" y="connsiteY1"/>
                  </a:cxn>
                </a:cxnLst>
                <a:rect l="l" t="t" r="r" b="b"/>
                <a:pathLst>
                  <a:path w="39386" h="63886">
                    <a:moveTo>
                      <a:pt x="0" y="0"/>
                    </a:moveTo>
                    <a:cubicBezTo>
                      <a:pt x="18298" y="17677"/>
                      <a:pt x="31943" y="39386"/>
                      <a:pt x="39386" y="63887"/>
                    </a:cubicBezTo>
                  </a:path>
                </a:pathLst>
              </a:custGeom>
              <a:noFill/>
              <a:ln w="38100" cap="rnd">
                <a:solidFill>
                  <a:schemeClr val="tx2"/>
                </a:solidFill>
                <a:prstDash val="solid"/>
                <a:round/>
              </a:ln>
            </p:spPr>
            <p:txBody>
              <a:bodyPr rtlCol="0" anchor="ctr"/>
              <a:lstStyle/>
              <a:p>
                <a:endParaRPr lang="sv-SE"/>
              </a:p>
            </p:txBody>
          </p:sp>
          <p:sp>
            <p:nvSpPr>
              <p:cNvPr id="98" name="Frihandsfigur: Form 97">
                <a:extLst>
                  <a:ext uri="{FF2B5EF4-FFF2-40B4-BE49-F238E27FC236}">
                    <a16:creationId xmlns:a16="http://schemas.microsoft.com/office/drawing/2014/main" id="{C71DD71E-16D7-453C-3DA9-957FBFD07EEB}"/>
                  </a:ext>
                </a:extLst>
              </p:cNvPr>
              <p:cNvSpPr/>
              <p:nvPr/>
            </p:nvSpPr>
            <p:spPr>
              <a:xfrm>
                <a:off x="1743592" y="2316625"/>
                <a:ext cx="70089" cy="16436"/>
              </a:xfrm>
              <a:custGeom>
                <a:avLst/>
                <a:gdLst>
                  <a:gd name="connsiteX0" fmla="*/ 0 w 70089"/>
                  <a:gd name="connsiteY0" fmla="*/ 0 h 16436"/>
                  <a:gd name="connsiteX1" fmla="*/ 23260 w 70089"/>
                  <a:gd name="connsiteY1" fmla="*/ 4652 h 16436"/>
                  <a:gd name="connsiteX2" fmla="*/ 70089 w 70089"/>
                  <a:gd name="connsiteY2" fmla="*/ 16437 h 16436"/>
                </a:gdLst>
                <a:ahLst/>
                <a:cxnLst>
                  <a:cxn ang="0">
                    <a:pos x="connsiteX0" y="connsiteY0"/>
                  </a:cxn>
                  <a:cxn ang="0">
                    <a:pos x="connsiteX1" y="connsiteY1"/>
                  </a:cxn>
                  <a:cxn ang="0">
                    <a:pos x="connsiteX2" y="connsiteY2"/>
                  </a:cxn>
                </a:cxnLst>
                <a:rect l="l" t="t" r="r" b="b"/>
                <a:pathLst>
                  <a:path w="70089" h="16436">
                    <a:moveTo>
                      <a:pt x="0" y="0"/>
                    </a:moveTo>
                    <a:cubicBezTo>
                      <a:pt x="7443" y="1861"/>
                      <a:pt x="15196" y="3411"/>
                      <a:pt x="23260" y="4652"/>
                    </a:cubicBezTo>
                    <a:cubicBezTo>
                      <a:pt x="39076" y="7133"/>
                      <a:pt x="54893" y="11165"/>
                      <a:pt x="70089" y="16437"/>
                    </a:cubicBezTo>
                  </a:path>
                </a:pathLst>
              </a:custGeom>
              <a:noFill/>
              <a:ln w="38100" cap="rnd">
                <a:solidFill>
                  <a:schemeClr val="tx2"/>
                </a:solidFill>
                <a:prstDash val="solid"/>
                <a:round/>
              </a:ln>
            </p:spPr>
            <p:txBody>
              <a:bodyPr rtlCol="0" anchor="ctr"/>
              <a:lstStyle/>
              <a:p>
                <a:endParaRPr lang="sv-SE"/>
              </a:p>
            </p:txBody>
          </p:sp>
          <p:sp>
            <p:nvSpPr>
              <p:cNvPr id="99" name="Frihandsfigur: Form 98">
                <a:extLst>
                  <a:ext uri="{FF2B5EF4-FFF2-40B4-BE49-F238E27FC236}">
                    <a16:creationId xmlns:a16="http://schemas.microsoft.com/office/drawing/2014/main" id="{A4571E68-C68C-6A1C-956B-23A086A2323E}"/>
                  </a:ext>
                </a:extLst>
              </p:cNvPr>
              <p:cNvSpPr/>
              <p:nvPr/>
            </p:nvSpPr>
            <p:spPr>
              <a:xfrm>
                <a:off x="1610236" y="2218004"/>
                <a:ext cx="40316" cy="52721"/>
              </a:xfrm>
              <a:custGeom>
                <a:avLst/>
                <a:gdLst>
                  <a:gd name="connsiteX0" fmla="*/ 0 w 40316"/>
                  <a:gd name="connsiteY0" fmla="*/ 0 h 52721"/>
                  <a:gd name="connsiteX1" fmla="*/ 40317 w 40316"/>
                  <a:gd name="connsiteY1" fmla="*/ 52722 h 52721"/>
                </a:gdLst>
                <a:ahLst/>
                <a:cxnLst>
                  <a:cxn ang="0">
                    <a:pos x="connsiteX0" y="connsiteY0"/>
                  </a:cxn>
                  <a:cxn ang="0">
                    <a:pos x="connsiteX1" y="connsiteY1"/>
                  </a:cxn>
                </a:cxnLst>
                <a:rect l="l" t="t" r="r" b="b"/>
                <a:pathLst>
                  <a:path w="40316" h="52721">
                    <a:moveTo>
                      <a:pt x="0" y="0"/>
                    </a:moveTo>
                    <a:cubicBezTo>
                      <a:pt x="9924" y="19848"/>
                      <a:pt x="23570" y="37836"/>
                      <a:pt x="40317" y="52722"/>
                    </a:cubicBezTo>
                  </a:path>
                </a:pathLst>
              </a:custGeom>
              <a:noFill/>
              <a:ln w="38100" cap="rnd">
                <a:solidFill>
                  <a:schemeClr val="tx2"/>
                </a:solidFill>
                <a:prstDash val="solid"/>
                <a:round/>
              </a:ln>
            </p:spPr>
            <p:txBody>
              <a:bodyPr rtlCol="0" anchor="ctr"/>
              <a:lstStyle/>
              <a:p>
                <a:endParaRPr lang="sv-SE"/>
              </a:p>
            </p:txBody>
          </p:sp>
          <p:sp>
            <p:nvSpPr>
              <p:cNvPr id="100" name="Frihandsfigur: Form 99">
                <a:extLst>
                  <a:ext uri="{FF2B5EF4-FFF2-40B4-BE49-F238E27FC236}">
                    <a16:creationId xmlns:a16="http://schemas.microsoft.com/office/drawing/2014/main" id="{F69702CB-440E-6779-5C40-E4D75546BE22}"/>
                  </a:ext>
                </a:extLst>
              </p:cNvPr>
              <p:cNvSpPr/>
              <p:nvPr/>
            </p:nvSpPr>
            <p:spPr>
              <a:xfrm>
                <a:off x="1580774" y="2065421"/>
                <a:ext cx="2791" cy="54272"/>
              </a:xfrm>
              <a:custGeom>
                <a:avLst/>
                <a:gdLst>
                  <a:gd name="connsiteX0" fmla="*/ 0 w 2791"/>
                  <a:gd name="connsiteY0" fmla="*/ 0 h 54272"/>
                  <a:gd name="connsiteX1" fmla="*/ 2791 w 2791"/>
                  <a:gd name="connsiteY1" fmla="*/ 54273 h 54272"/>
                </a:gdLst>
                <a:ahLst/>
                <a:cxnLst>
                  <a:cxn ang="0">
                    <a:pos x="connsiteX0" y="connsiteY0"/>
                  </a:cxn>
                  <a:cxn ang="0">
                    <a:pos x="connsiteX1" y="connsiteY1"/>
                  </a:cxn>
                </a:cxnLst>
                <a:rect l="l" t="t" r="r" b="b"/>
                <a:pathLst>
                  <a:path w="2791" h="54272">
                    <a:moveTo>
                      <a:pt x="0" y="0"/>
                    </a:moveTo>
                    <a:cubicBezTo>
                      <a:pt x="0" y="17987"/>
                      <a:pt x="930" y="36285"/>
                      <a:pt x="2791" y="54273"/>
                    </a:cubicBezTo>
                  </a:path>
                </a:pathLst>
              </a:custGeom>
              <a:noFill/>
              <a:ln w="38100" cap="rnd">
                <a:solidFill>
                  <a:schemeClr val="tx2"/>
                </a:solidFill>
                <a:prstDash val="solid"/>
                <a:round/>
              </a:ln>
            </p:spPr>
            <p:txBody>
              <a:bodyPr rtlCol="0" anchor="ctr"/>
              <a:lstStyle/>
              <a:p>
                <a:endParaRPr lang="sv-SE"/>
              </a:p>
            </p:txBody>
          </p:sp>
          <p:grpSp>
            <p:nvGrpSpPr>
              <p:cNvPr id="47" name="Grupp 46">
                <a:extLst>
                  <a:ext uri="{FF2B5EF4-FFF2-40B4-BE49-F238E27FC236}">
                    <a16:creationId xmlns:a16="http://schemas.microsoft.com/office/drawing/2014/main" id="{A84AD137-06A6-518A-939E-9021C7C3A392}"/>
                  </a:ext>
                </a:extLst>
              </p:cNvPr>
              <p:cNvGrpSpPr/>
              <p:nvPr/>
            </p:nvGrpSpPr>
            <p:grpSpPr>
              <a:xfrm>
                <a:off x="1243555" y="2139366"/>
                <a:ext cx="269224" cy="355376"/>
                <a:chOff x="1243555" y="2139366"/>
                <a:chExt cx="269224" cy="355376"/>
              </a:xfrm>
            </p:grpSpPr>
            <p:sp>
              <p:nvSpPr>
                <p:cNvPr id="43" name="Frihandsfigur: Form 42">
                  <a:extLst>
                    <a:ext uri="{FF2B5EF4-FFF2-40B4-BE49-F238E27FC236}">
                      <a16:creationId xmlns:a16="http://schemas.microsoft.com/office/drawing/2014/main" id="{CB0F26F8-BB01-7935-77DF-FC79A1290122}"/>
                    </a:ext>
                  </a:extLst>
                </p:cNvPr>
                <p:cNvSpPr/>
                <p:nvPr/>
              </p:nvSpPr>
              <p:spPr>
                <a:xfrm>
                  <a:off x="1243555" y="2139366"/>
                  <a:ext cx="269224" cy="258455"/>
                </a:xfrm>
                <a:custGeom>
                  <a:avLst/>
                  <a:gdLst>
                    <a:gd name="connsiteX0" fmla="*/ 134612 w 269224"/>
                    <a:gd name="connsiteY0" fmla="*/ 258455 h 258455"/>
                    <a:gd name="connsiteX1" fmla="*/ 269224 w 269224"/>
                    <a:gd name="connsiteY1" fmla="*/ 129228 h 258455"/>
                    <a:gd name="connsiteX2" fmla="*/ 134612 w 269224"/>
                    <a:gd name="connsiteY2" fmla="*/ 0 h 258455"/>
                    <a:gd name="connsiteX3" fmla="*/ 0 w 269224"/>
                    <a:gd name="connsiteY3" fmla="*/ 129228 h 258455"/>
                    <a:gd name="connsiteX4" fmla="*/ 134612 w 269224"/>
                    <a:gd name="connsiteY4" fmla="*/ 258455 h 25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24" h="258455">
                      <a:moveTo>
                        <a:pt x="134612" y="258455"/>
                      </a:moveTo>
                      <a:cubicBezTo>
                        <a:pt x="208873" y="258455"/>
                        <a:pt x="269224" y="200572"/>
                        <a:pt x="269224" y="129228"/>
                      </a:cubicBezTo>
                      <a:cubicBezTo>
                        <a:pt x="269224" y="57883"/>
                        <a:pt x="208873" y="0"/>
                        <a:pt x="134612" y="0"/>
                      </a:cubicBezTo>
                      <a:cubicBezTo>
                        <a:pt x="60351" y="0"/>
                        <a:pt x="0" y="57883"/>
                        <a:pt x="0" y="129228"/>
                      </a:cubicBezTo>
                      <a:cubicBezTo>
                        <a:pt x="0" y="200572"/>
                        <a:pt x="60351" y="258455"/>
                        <a:pt x="134612" y="258455"/>
                      </a:cubicBezTo>
                      <a:close/>
                    </a:path>
                  </a:pathLst>
                </a:custGeom>
                <a:noFill/>
                <a:ln w="38100" cap="rnd">
                  <a:solidFill>
                    <a:srgbClr val="003366"/>
                  </a:solidFill>
                  <a:prstDash val="solid"/>
                  <a:round/>
                </a:ln>
              </p:spPr>
              <p:txBody>
                <a:bodyPr rtlCol="0" anchor="ctr"/>
                <a:lstStyle/>
                <a:p>
                  <a:endParaRPr lang="sv-SE"/>
                </a:p>
              </p:txBody>
            </p:sp>
            <p:sp>
              <p:nvSpPr>
                <p:cNvPr id="44" name="Frihandsfigur: Form 43">
                  <a:extLst>
                    <a:ext uri="{FF2B5EF4-FFF2-40B4-BE49-F238E27FC236}">
                      <a16:creationId xmlns:a16="http://schemas.microsoft.com/office/drawing/2014/main" id="{C0DACA5A-A8F5-BAC6-BE38-4D1A092BA5BE}"/>
                    </a:ext>
                  </a:extLst>
                </p:cNvPr>
                <p:cNvSpPr/>
                <p:nvPr/>
              </p:nvSpPr>
              <p:spPr>
                <a:xfrm>
                  <a:off x="1378167" y="2236287"/>
                  <a:ext cx="22435" cy="258455"/>
                </a:xfrm>
                <a:custGeom>
                  <a:avLst/>
                  <a:gdLst>
                    <a:gd name="connsiteX0" fmla="*/ 0 w 22435"/>
                    <a:gd name="connsiteY0" fmla="*/ 258455 h 258455"/>
                    <a:gd name="connsiteX1" fmla="*/ 0 w 22435"/>
                    <a:gd name="connsiteY1" fmla="*/ 0 h 258455"/>
                  </a:gdLst>
                  <a:ahLst/>
                  <a:cxnLst>
                    <a:cxn ang="0">
                      <a:pos x="connsiteX0" y="connsiteY0"/>
                    </a:cxn>
                    <a:cxn ang="0">
                      <a:pos x="connsiteX1" y="connsiteY1"/>
                    </a:cxn>
                  </a:cxnLst>
                  <a:rect l="l" t="t" r="r" b="b"/>
                  <a:pathLst>
                    <a:path w="22435" h="258455">
                      <a:moveTo>
                        <a:pt x="0" y="258455"/>
                      </a:moveTo>
                      <a:lnTo>
                        <a:pt x="0" y="0"/>
                      </a:lnTo>
                    </a:path>
                  </a:pathLst>
                </a:custGeom>
                <a:noFill/>
                <a:ln w="38100" cap="rnd">
                  <a:solidFill>
                    <a:srgbClr val="003366"/>
                  </a:solidFill>
                  <a:prstDash val="solid"/>
                  <a:round/>
                </a:ln>
              </p:spPr>
              <p:txBody>
                <a:bodyPr rtlCol="0" anchor="ctr"/>
                <a:lstStyle/>
                <a:p>
                  <a:endParaRPr lang="sv-SE"/>
                </a:p>
              </p:txBody>
            </p:sp>
            <p:sp>
              <p:nvSpPr>
                <p:cNvPr id="45" name="Frihandsfigur: Form 44">
                  <a:extLst>
                    <a:ext uri="{FF2B5EF4-FFF2-40B4-BE49-F238E27FC236}">
                      <a16:creationId xmlns:a16="http://schemas.microsoft.com/office/drawing/2014/main" id="{AEF77563-C3E6-D5C2-F5BC-B9A6205AB380}"/>
                    </a:ext>
                  </a:extLst>
                </p:cNvPr>
                <p:cNvSpPr/>
                <p:nvPr/>
              </p:nvSpPr>
              <p:spPr>
                <a:xfrm>
                  <a:off x="1378167" y="2284747"/>
                  <a:ext cx="50479" cy="64613"/>
                </a:xfrm>
                <a:custGeom>
                  <a:avLst/>
                  <a:gdLst>
                    <a:gd name="connsiteX0" fmla="*/ 0 w 50479"/>
                    <a:gd name="connsiteY0" fmla="*/ 64614 h 64613"/>
                    <a:gd name="connsiteX1" fmla="*/ 50480 w 50479"/>
                    <a:gd name="connsiteY1" fmla="*/ 0 h 64613"/>
                  </a:gdLst>
                  <a:ahLst/>
                  <a:cxnLst>
                    <a:cxn ang="0">
                      <a:pos x="connsiteX0" y="connsiteY0"/>
                    </a:cxn>
                    <a:cxn ang="0">
                      <a:pos x="connsiteX1" y="connsiteY1"/>
                    </a:cxn>
                  </a:cxnLst>
                  <a:rect l="l" t="t" r="r" b="b"/>
                  <a:pathLst>
                    <a:path w="50479" h="64613">
                      <a:moveTo>
                        <a:pt x="0" y="64614"/>
                      </a:moveTo>
                      <a:cubicBezTo>
                        <a:pt x="0" y="16153"/>
                        <a:pt x="33653" y="0"/>
                        <a:pt x="50480" y="0"/>
                      </a:cubicBezTo>
                    </a:path>
                  </a:pathLst>
                </a:custGeom>
                <a:noFill/>
                <a:ln w="38100" cap="rnd">
                  <a:solidFill>
                    <a:srgbClr val="003366"/>
                  </a:solidFill>
                  <a:prstDash val="solid"/>
                  <a:round/>
                </a:ln>
              </p:spPr>
              <p:txBody>
                <a:bodyPr rtlCol="0" anchor="ctr"/>
                <a:lstStyle/>
                <a:p>
                  <a:endParaRPr lang="sv-SE"/>
                </a:p>
              </p:txBody>
            </p:sp>
            <p:sp>
              <p:nvSpPr>
                <p:cNvPr id="46" name="Frihandsfigur: Form 45">
                  <a:extLst>
                    <a:ext uri="{FF2B5EF4-FFF2-40B4-BE49-F238E27FC236}">
                      <a16:creationId xmlns:a16="http://schemas.microsoft.com/office/drawing/2014/main" id="{BD3D6AAF-4C1D-71F3-C045-51BE250D2FBD}"/>
                    </a:ext>
                  </a:extLst>
                </p:cNvPr>
                <p:cNvSpPr/>
                <p:nvPr/>
              </p:nvSpPr>
              <p:spPr>
                <a:xfrm>
                  <a:off x="1327688" y="2284747"/>
                  <a:ext cx="50479" cy="64613"/>
                </a:xfrm>
                <a:custGeom>
                  <a:avLst/>
                  <a:gdLst>
                    <a:gd name="connsiteX0" fmla="*/ 50480 w 50479"/>
                    <a:gd name="connsiteY0" fmla="*/ 64614 h 64613"/>
                    <a:gd name="connsiteX1" fmla="*/ 0 w 50479"/>
                    <a:gd name="connsiteY1" fmla="*/ 0 h 64613"/>
                  </a:gdLst>
                  <a:ahLst/>
                  <a:cxnLst>
                    <a:cxn ang="0">
                      <a:pos x="connsiteX0" y="connsiteY0"/>
                    </a:cxn>
                    <a:cxn ang="0">
                      <a:pos x="connsiteX1" y="connsiteY1"/>
                    </a:cxn>
                  </a:cxnLst>
                  <a:rect l="l" t="t" r="r" b="b"/>
                  <a:pathLst>
                    <a:path w="50479" h="64613">
                      <a:moveTo>
                        <a:pt x="50480" y="64614"/>
                      </a:moveTo>
                      <a:cubicBezTo>
                        <a:pt x="50480" y="16153"/>
                        <a:pt x="16827" y="0"/>
                        <a:pt x="0" y="0"/>
                      </a:cubicBezTo>
                    </a:path>
                  </a:pathLst>
                </a:custGeom>
                <a:noFill/>
                <a:ln w="38100" cap="rnd">
                  <a:solidFill>
                    <a:srgbClr val="003366"/>
                  </a:solidFill>
                  <a:prstDash val="solid"/>
                  <a:round/>
                </a:ln>
              </p:spPr>
              <p:txBody>
                <a:bodyPr rtlCol="0" anchor="ctr"/>
                <a:lstStyle/>
                <a:p>
                  <a:endParaRPr lang="sv-SE"/>
                </a:p>
              </p:txBody>
            </p:sp>
          </p:grpSp>
        </p:grpSp>
      </p:grpSp>
    </p:spTree>
    <p:extLst>
      <p:ext uri="{BB962C8B-B14F-4D97-AF65-F5344CB8AC3E}">
        <p14:creationId xmlns:p14="http://schemas.microsoft.com/office/powerpoint/2010/main" val="177363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750"/>
                                        <p:tgtEl>
                                          <p:spTgt spid="18">
                                            <p:txEl>
                                              <p:pRg st="0" end="0"/>
                                            </p:txEl>
                                          </p:spTgt>
                                        </p:tgtEl>
                                      </p:cBhvr>
                                    </p:animEffect>
                                    <p:anim calcmode="lin" valueType="num">
                                      <p:cBhvr>
                                        <p:cTn id="11"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2" dur="75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750"/>
                                        <p:tgtEl>
                                          <p:spTgt spid="13">
                                            <p:txEl>
                                              <p:pRg st="0" end="0"/>
                                            </p:txEl>
                                          </p:spTgt>
                                        </p:tgtEl>
                                      </p:cBhvr>
                                    </p:animEffect>
                                    <p:anim calcmode="lin" valueType="num">
                                      <p:cBhvr>
                                        <p:cTn id="21" dur="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2" dur="75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500"/>
                                        <p:tgtEl>
                                          <p:spTgt spid="13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750"/>
                                        <p:tgtEl>
                                          <p:spTgt spid="11">
                                            <p:txEl>
                                              <p:pRg st="0" end="0"/>
                                            </p:txEl>
                                          </p:spTgt>
                                        </p:tgtEl>
                                      </p:cBhvr>
                                    </p:animEffect>
                                    <p:anim calcmode="lin" valueType="num">
                                      <p:cBhvr>
                                        <p:cTn id="31"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2" dur="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1" grpId="0" build="p"/>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39CC488-6AA6-E244-B68A-A6E59B6E9EE4}"/>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8D8CFD7-7DD9-DB43-88C7-16AB7EA3F975}"/>
              </a:ext>
            </a:extLst>
          </p:cNvPr>
          <p:cNvSpPr>
            <a:spLocks noGrp="1"/>
          </p:cNvSpPr>
          <p:nvPr>
            <p:ph type="sldNum" sz="quarter" idx="12"/>
          </p:nvPr>
        </p:nvSpPr>
        <p:spPr/>
        <p:txBody>
          <a:bodyPr/>
          <a:lstStyle/>
          <a:p>
            <a:fld id="{1844E2AD-2CA4-4022-8F3B-D585D66E2E30}" type="slidenum">
              <a:rPr lang="sv-SE" smtClean="0"/>
              <a:pPr/>
              <a:t>6</a:t>
            </a:fld>
            <a:endParaRPr lang="sv-SE"/>
          </a:p>
        </p:txBody>
      </p:sp>
      <p:sp>
        <p:nvSpPr>
          <p:cNvPr id="5" name="Rubrik 4">
            <a:extLst>
              <a:ext uri="{FF2B5EF4-FFF2-40B4-BE49-F238E27FC236}">
                <a16:creationId xmlns:a16="http://schemas.microsoft.com/office/drawing/2014/main" id="{4018D980-D066-0844-978C-2EA8C55D78C5}"/>
              </a:ext>
            </a:extLst>
          </p:cNvPr>
          <p:cNvSpPr>
            <a:spLocks noGrp="1"/>
          </p:cNvSpPr>
          <p:nvPr>
            <p:ph type="ctrTitle"/>
          </p:nvPr>
        </p:nvSpPr>
        <p:spPr>
          <a:xfrm>
            <a:off x="1143000" y="1490400"/>
            <a:ext cx="6858000" cy="1790700"/>
          </a:xfrm>
        </p:spPr>
        <p:txBody>
          <a:bodyPr/>
          <a:lstStyle/>
          <a:p>
            <a:r>
              <a:rPr lang="sv-SE" sz="6000"/>
              <a:t>Om uppföljningen i korthet</a:t>
            </a:r>
            <a:endParaRPr lang="sv-SE"/>
          </a:p>
        </p:txBody>
      </p:sp>
    </p:spTree>
    <p:extLst>
      <p:ext uri="{BB962C8B-B14F-4D97-AF65-F5344CB8AC3E}">
        <p14:creationId xmlns:p14="http://schemas.microsoft.com/office/powerpoint/2010/main" val="1620920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7E31F199-B5EB-9F48-B6D1-75ABDFD40C29}"/>
              </a:ext>
            </a:extLst>
          </p:cNvPr>
          <p:cNvPicPr>
            <a:picLocks noGrp="1" noChangeAspect="1"/>
          </p:cNvPicPr>
          <p:nvPr>
            <p:ph type="pic" sz="quarter" idx="13"/>
          </p:nvPr>
        </p:nvPicPr>
        <p:blipFill rotWithShape="1">
          <a:blip r:embed="rId3"/>
          <a:srcRect l="19437" r="21777" b="1"/>
          <a:stretch/>
        </p:blipFill>
        <p:spPr>
          <a:xfrm>
            <a:off x="6300192" y="10"/>
            <a:ext cx="2848322" cy="4869573"/>
          </a:xfrm>
          <a:prstGeom prst="rect">
            <a:avLst/>
          </a:prstGeom>
          <a:noFill/>
        </p:spPr>
      </p:pic>
      <p:sp>
        <p:nvSpPr>
          <p:cNvPr id="2" name="Platshållare för sidfot 1">
            <a:extLst>
              <a:ext uri="{FF2B5EF4-FFF2-40B4-BE49-F238E27FC236}">
                <a16:creationId xmlns:a16="http://schemas.microsoft.com/office/drawing/2014/main" id="{21CFE2CE-4DCF-79F8-4BFA-183D620D7755}"/>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3" name="Platshållare för bildnummer 2">
            <a:extLst>
              <a:ext uri="{FF2B5EF4-FFF2-40B4-BE49-F238E27FC236}">
                <a16:creationId xmlns:a16="http://schemas.microsoft.com/office/drawing/2014/main" id="{E90746ED-7740-AF8E-3FE8-5C60F2B3FD77}"/>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7</a:t>
            </a:fld>
            <a:endParaRPr lang="sv-SE"/>
          </a:p>
        </p:txBody>
      </p:sp>
      <p:sp>
        <p:nvSpPr>
          <p:cNvPr id="12" name="Platshållare för text 11">
            <a:extLst>
              <a:ext uri="{FF2B5EF4-FFF2-40B4-BE49-F238E27FC236}">
                <a16:creationId xmlns:a16="http://schemas.microsoft.com/office/drawing/2014/main" id="{F56DCC81-2661-6822-48E2-AC1EAC4E1304}"/>
              </a:ext>
            </a:extLst>
          </p:cNvPr>
          <p:cNvSpPr>
            <a:spLocks noGrp="1"/>
          </p:cNvSpPr>
          <p:nvPr>
            <p:ph type="body" sz="quarter" idx="14"/>
          </p:nvPr>
        </p:nvSpPr>
        <p:spPr>
          <a:xfrm>
            <a:off x="323528" y="1563638"/>
            <a:ext cx="5832648" cy="3024336"/>
          </a:xfrm>
        </p:spPr>
        <p:txBody>
          <a:bodyPr>
            <a:normAutofit fontScale="85000" lnSpcReduction="20000"/>
          </a:bodyPr>
          <a:lstStyle/>
          <a:p>
            <a:pPr>
              <a:lnSpc>
                <a:spcPct val="120000"/>
              </a:lnSpc>
            </a:pPr>
            <a:r>
              <a:rPr lang="sv-SE"/>
              <a:t>Myndigheter med uppföljningsansvar:</a:t>
            </a:r>
          </a:p>
          <a:p>
            <a:pPr marL="342900" lvl="1" indent="0">
              <a:lnSpc>
                <a:spcPct val="120000"/>
              </a:lnSpc>
              <a:buNone/>
            </a:pPr>
            <a:r>
              <a:rPr lang="sv-SE"/>
              <a:t>Boverket, Folkhälsomyndigheten, Naturvårdsverket, Tillväxtverket, Skolverket, Skogsstyrelsen</a:t>
            </a:r>
          </a:p>
          <a:p>
            <a:pPr marL="342900" lvl="1" indent="0">
              <a:lnSpc>
                <a:spcPct val="120000"/>
              </a:lnSpc>
              <a:buNone/>
            </a:pPr>
            <a:r>
              <a:rPr lang="sv-SE"/>
              <a:t>Naturvårdsverket samordnar rapporteringen</a:t>
            </a:r>
          </a:p>
          <a:p>
            <a:pPr>
              <a:lnSpc>
                <a:spcPct val="120000"/>
              </a:lnSpc>
            </a:pPr>
            <a:r>
              <a:rPr lang="sv-SE"/>
              <a:t>Syftet med uppföljningen: ge underlag till regeringens friluftslivspolitik genom att redovisa resultat av åtgärdsarbetet, en utvecklingsriktning de närmaste åren samt viktiga insatser som skulle kunna stärka förutsättningarna för friluftsliv framöver. </a:t>
            </a:r>
          </a:p>
          <a:p>
            <a:pPr>
              <a:lnSpc>
                <a:spcPct val="120000"/>
              </a:lnSpc>
            </a:pPr>
            <a:r>
              <a:rPr lang="sv-SE"/>
              <a:t>Detta är den tredje uppföljningen, de tidigare har gjorts 2015 och 2019.</a:t>
            </a:r>
          </a:p>
          <a:p>
            <a:endParaRPr lang="sv-SE"/>
          </a:p>
        </p:txBody>
      </p:sp>
      <p:sp>
        <p:nvSpPr>
          <p:cNvPr id="10" name="Rubrik 9">
            <a:extLst>
              <a:ext uri="{FF2B5EF4-FFF2-40B4-BE49-F238E27FC236}">
                <a16:creationId xmlns:a16="http://schemas.microsoft.com/office/drawing/2014/main" id="{76FB4190-0B08-6F09-B2CA-4182FF386974}"/>
              </a:ext>
            </a:extLst>
          </p:cNvPr>
          <p:cNvSpPr>
            <a:spLocks noGrp="1"/>
          </p:cNvSpPr>
          <p:nvPr>
            <p:ph type="title"/>
          </p:nvPr>
        </p:nvSpPr>
        <p:spPr>
          <a:xfrm>
            <a:off x="323528" y="267494"/>
            <a:ext cx="5832648" cy="1152128"/>
          </a:xfrm>
        </p:spPr>
        <p:txBody>
          <a:bodyPr anchor="t">
            <a:normAutofit/>
          </a:bodyPr>
          <a:lstStyle/>
          <a:p>
            <a:r>
              <a:rPr lang="sv-SE"/>
              <a:t>Bakgrund</a:t>
            </a:r>
          </a:p>
        </p:txBody>
      </p:sp>
    </p:spTree>
    <p:extLst>
      <p:ext uri="{BB962C8B-B14F-4D97-AF65-F5344CB8AC3E}">
        <p14:creationId xmlns:p14="http://schemas.microsoft.com/office/powerpoint/2010/main" val="88322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4BC82260-BF3E-DD8F-0732-E24B2A610F86}"/>
              </a:ext>
            </a:extLst>
          </p:cNvPr>
          <p:cNvPicPr>
            <a:picLocks noGrp="1" noChangeAspect="1"/>
          </p:cNvPicPr>
          <p:nvPr>
            <p:ph type="pic" sz="quarter" idx="13"/>
          </p:nvPr>
        </p:nvPicPr>
        <p:blipFill rotWithShape="1">
          <a:blip r:embed="rId3"/>
          <a:srcRect l="28392" r="28395" b="3"/>
          <a:stretch/>
        </p:blipFill>
        <p:spPr>
          <a:xfrm>
            <a:off x="20" y="10"/>
            <a:ext cx="2843788" cy="4869645"/>
          </a:xfrm>
          <a:prstGeom prst="rect">
            <a:avLst/>
          </a:prstGeom>
          <a:noFill/>
        </p:spPr>
      </p:pic>
      <p:sp>
        <p:nvSpPr>
          <p:cNvPr id="3" name="Platshållare för sidfot 2">
            <a:extLst>
              <a:ext uri="{FF2B5EF4-FFF2-40B4-BE49-F238E27FC236}">
                <a16:creationId xmlns:a16="http://schemas.microsoft.com/office/drawing/2014/main" id="{3B344B89-C083-E0DC-324A-2840DC7E5F21}"/>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4" name="Platshållare för bildnummer 3">
            <a:extLst>
              <a:ext uri="{FF2B5EF4-FFF2-40B4-BE49-F238E27FC236}">
                <a16:creationId xmlns:a16="http://schemas.microsoft.com/office/drawing/2014/main" id="{30CE7A08-617A-986B-F7E8-AC88F17A282D}"/>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8</a:t>
            </a:fld>
            <a:endParaRPr lang="sv-SE"/>
          </a:p>
        </p:txBody>
      </p:sp>
      <p:sp>
        <p:nvSpPr>
          <p:cNvPr id="5" name="Platshållare för text 4">
            <a:extLst>
              <a:ext uri="{FF2B5EF4-FFF2-40B4-BE49-F238E27FC236}">
                <a16:creationId xmlns:a16="http://schemas.microsoft.com/office/drawing/2014/main" id="{B72FE2A1-75CF-73C7-70C4-5D76B017EC5E}"/>
              </a:ext>
            </a:extLst>
          </p:cNvPr>
          <p:cNvSpPr>
            <a:spLocks noGrp="1"/>
          </p:cNvSpPr>
          <p:nvPr>
            <p:ph type="body" sz="quarter" idx="14"/>
          </p:nvPr>
        </p:nvSpPr>
        <p:spPr>
          <a:xfrm>
            <a:off x="3059832" y="1563638"/>
            <a:ext cx="5832648" cy="3024336"/>
          </a:xfrm>
        </p:spPr>
        <p:txBody>
          <a:bodyPr>
            <a:normAutofit/>
          </a:bodyPr>
          <a:lstStyle/>
          <a:p>
            <a:pPr>
              <a:lnSpc>
                <a:spcPct val="100000"/>
              </a:lnSpc>
            </a:pPr>
            <a:r>
              <a:rPr lang="sv-SE" sz="1400"/>
              <a:t>Samma förutsättningar som de tidigare uppföljningarna, dvs. utifrån samma målsystem och samma preciseringar.</a:t>
            </a:r>
          </a:p>
          <a:p>
            <a:pPr>
              <a:lnSpc>
                <a:spcPct val="100000"/>
              </a:lnSpc>
            </a:pPr>
            <a:r>
              <a:rPr lang="sv-SE" sz="1400"/>
              <a:t>Befintlig dataförsörjning + utökade friluftsvaneundersökning med Mittuniversitetet/SCB.</a:t>
            </a:r>
          </a:p>
          <a:p>
            <a:pPr>
              <a:lnSpc>
                <a:spcPct val="100000"/>
              </a:lnSpc>
            </a:pPr>
            <a:r>
              <a:rPr lang="sv-SE" sz="1400"/>
              <a:t>Fokus på vad som har hänt sedan år 2019 fram till slutet av 2023.</a:t>
            </a:r>
          </a:p>
          <a:p>
            <a:pPr>
              <a:lnSpc>
                <a:spcPct val="100000"/>
              </a:lnSpc>
            </a:pPr>
            <a:r>
              <a:rPr lang="sv-SE" sz="1400"/>
              <a:t>Viktig avgränsning: ingen redovisning av måluppfyllelse.</a:t>
            </a:r>
          </a:p>
          <a:p>
            <a:pPr>
              <a:lnSpc>
                <a:spcPct val="100000"/>
              </a:lnSpc>
            </a:pPr>
            <a:r>
              <a:rPr lang="sv-SE" sz="1400"/>
              <a:t>En arbetsgrupp bestående av representanter från uppföljningsansvariga myndigheter.</a:t>
            </a:r>
          </a:p>
          <a:p>
            <a:pPr>
              <a:lnSpc>
                <a:spcPct val="100000"/>
              </a:lnSpc>
            </a:pPr>
            <a:r>
              <a:rPr lang="sv-SE" sz="1400"/>
              <a:t>Remiss av </a:t>
            </a:r>
            <a:r>
              <a:rPr lang="sv-SE" sz="1400" err="1"/>
              <a:t>målvisa</a:t>
            </a:r>
            <a:r>
              <a:rPr lang="sv-SE" sz="1400"/>
              <a:t> texter och åtgärdsförslag under hösten 2023, till Myndighetsnätverket för friluftsliv (inkl. länsstyrelserna) och ytterligare några organisationer. Sammanlagt 27 instanser</a:t>
            </a:r>
          </a:p>
        </p:txBody>
      </p:sp>
      <p:sp>
        <p:nvSpPr>
          <p:cNvPr id="6" name="Rubrik 5">
            <a:extLst>
              <a:ext uri="{FF2B5EF4-FFF2-40B4-BE49-F238E27FC236}">
                <a16:creationId xmlns:a16="http://schemas.microsoft.com/office/drawing/2014/main" id="{F306577B-3FA8-F3EC-7AA4-C66E3E4278AF}"/>
              </a:ext>
            </a:extLst>
          </p:cNvPr>
          <p:cNvSpPr>
            <a:spLocks noGrp="1"/>
          </p:cNvSpPr>
          <p:nvPr>
            <p:ph type="title"/>
          </p:nvPr>
        </p:nvSpPr>
        <p:spPr>
          <a:xfrm>
            <a:off x="3059832" y="267494"/>
            <a:ext cx="5832648" cy="1152128"/>
          </a:xfrm>
        </p:spPr>
        <p:txBody>
          <a:bodyPr anchor="t">
            <a:normAutofit/>
          </a:bodyPr>
          <a:lstStyle/>
          <a:p>
            <a:r>
              <a:rPr lang="sv-SE"/>
              <a:t>Förutsättningar och genomförande</a:t>
            </a:r>
          </a:p>
        </p:txBody>
      </p:sp>
    </p:spTree>
    <p:extLst>
      <p:ext uri="{BB962C8B-B14F-4D97-AF65-F5344CB8AC3E}">
        <p14:creationId xmlns:p14="http://schemas.microsoft.com/office/powerpoint/2010/main" val="111830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239CC488-6AA6-E244-B68A-A6E59B6E9EE4}"/>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8D8CFD7-7DD9-DB43-88C7-16AB7EA3F975}"/>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5" name="Rubrik 4">
            <a:extLst>
              <a:ext uri="{FF2B5EF4-FFF2-40B4-BE49-F238E27FC236}">
                <a16:creationId xmlns:a16="http://schemas.microsoft.com/office/drawing/2014/main" id="{4018D980-D066-0844-978C-2EA8C55D78C5}"/>
              </a:ext>
            </a:extLst>
          </p:cNvPr>
          <p:cNvSpPr>
            <a:spLocks noGrp="1"/>
          </p:cNvSpPr>
          <p:nvPr>
            <p:ph type="ctrTitle"/>
          </p:nvPr>
        </p:nvSpPr>
        <p:spPr>
          <a:xfrm>
            <a:off x="1143000" y="1490400"/>
            <a:ext cx="6858000" cy="1790700"/>
          </a:xfrm>
        </p:spPr>
        <p:txBody>
          <a:bodyPr/>
          <a:lstStyle/>
          <a:p>
            <a:r>
              <a:rPr lang="sv-SE" sz="6000"/>
              <a:t>Naturvårdsverkets slutsatser</a:t>
            </a:r>
          </a:p>
        </p:txBody>
      </p:sp>
    </p:spTree>
    <p:extLst>
      <p:ext uri="{BB962C8B-B14F-4D97-AF65-F5344CB8AC3E}">
        <p14:creationId xmlns:p14="http://schemas.microsoft.com/office/powerpoint/2010/main" val="1907419639"/>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BA94B07-6746-4AB8-A8AC-E6802E494537}" vid="{FDD010A6-5EEE-4399-A19C-9465D310404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629FAE8E05D8A4D81281933793165C4" ma:contentTypeVersion="6" ma:contentTypeDescription="Skapa ett nytt dokument." ma:contentTypeScope="" ma:versionID="24d3d2fcdc335573dc42b3ae21593ae4">
  <xsd:schema xmlns:xsd="http://www.w3.org/2001/XMLSchema" xmlns:xs="http://www.w3.org/2001/XMLSchema" xmlns:p="http://schemas.microsoft.com/office/2006/metadata/properties" xmlns:ns2="b75257df-8353-49d7-b7c1-0c03e14abf9e" xmlns:ns3="ee224961-9029-4e49-af98-1ee46b37c2b5" targetNamespace="http://schemas.microsoft.com/office/2006/metadata/properties" ma:root="true" ma:fieldsID="4d80d6b62fcb1cff76c2365f7aa46d00" ns2:_="" ns3:_="">
    <xsd:import namespace="b75257df-8353-49d7-b7c1-0c03e14abf9e"/>
    <xsd:import namespace="ee224961-9029-4e49-af98-1ee46b37c2b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5257df-8353-49d7-b7c1-0c03e14abf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224961-9029-4e49-af98-1ee46b37c2b5"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44AAB9-7C55-4F55-AFAE-A79F7FAE1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5257df-8353-49d7-b7c1-0c03e14abf9e"/>
    <ds:schemaRef ds:uri="ee224961-9029-4e49-af98-1ee46b37c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BF0EF-8E08-4860-9C09-B60F0D6D3D25}">
  <ds:schemaRefs>
    <ds:schemaRef ds:uri="http://schemas.microsoft.com/sharepoint/v3/contenttype/forms"/>
  </ds:schemaRefs>
</ds:datastoreItem>
</file>

<file path=customXml/itemProps3.xml><?xml version="1.0" encoding="utf-8"?>
<ds:datastoreItem xmlns:ds="http://schemas.openxmlformats.org/officeDocument/2006/customXml" ds:itemID="{771FB09B-BE19-4716-A8E6-598DD30DB02E}">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ee224961-9029-4e49-af98-1ee46b37c2b5"/>
    <ds:schemaRef ds:uri="http://purl.org/dc/elements/1.1/"/>
    <ds:schemaRef ds:uri="http://schemas.microsoft.com/office/2006/metadata/properties"/>
    <ds:schemaRef ds:uri="b75257df-8353-49d7-b7c1-0c03e14abf9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exempelpresentation-ljus-16-9</Template>
  <TotalTime>10</TotalTime>
  <Words>2949</Words>
  <Application>Microsoft Office PowerPoint</Application>
  <PresentationFormat>Bildspel på skärmen (16:9)</PresentationFormat>
  <Paragraphs>339</Paragraphs>
  <Slides>37</Slides>
  <Notes>12</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37</vt:i4>
      </vt:variant>
    </vt:vector>
  </HeadingPairs>
  <TitlesOfParts>
    <vt:vector size="42" baseType="lpstr">
      <vt:lpstr>AkkuratLLTT-Regular</vt:lpstr>
      <vt:lpstr>Arial</vt:lpstr>
      <vt:lpstr>Roboto</vt:lpstr>
      <vt:lpstr>Times New Roman</vt:lpstr>
      <vt:lpstr>Office-tema</vt:lpstr>
      <vt:lpstr>Uppföljning av målen för friluftslivspolitiken 2023</vt:lpstr>
      <vt:lpstr>Presentationen beskriver i korthet resultat från uppföljningen. Ta del av hela rapporten på Naturvårdsverkets webb: ”Uppföljning av målen för friluftslivspolitiken 2023”   Uppföljning av målen för friluftslivspolitiken 2023 (naturvardsverket.se) </vt:lpstr>
      <vt:lpstr>Innehåll</vt:lpstr>
      <vt:lpstr>Om Naturvårdsverkets uppdrag och ansvar</vt:lpstr>
      <vt:lpstr>Naturvårdsverkets uppdrag och ansvar</vt:lpstr>
      <vt:lpstr>Om uppföljningen i korthet</vt:lpstr>
      <vt:lpstr>Bakgrund</vt:lpstr>
      <vt:lpstr>Förutsättningar och genomförande</vt:lpstr>
      <vt:lpstr>Naturvårdsverkets slutsatser</vt:lpstr>
      <vt:lpstr>Friluftslivets betydelse och förutsättningar</vt:lpstr>
      <vt:lpstr>Utövandet av friluftsliv i Sverige</vt:lpstr>
      <vt:lpstr>Vad motverkar måluppfyllelsen</vt:lpstr>
      <vt:lpstr>Utvecklingen mot de friluftslivspolitiska målen</vt:lpstr>
      <vt:lpstr>Bedömning av utvecklingen mot de friluftslivspolitiska målen</vt:lpstr>
      <vt:lpstr>Utvecklingen mot de friluftslivs-politiska målen</vt:lpstr>
      <vt:lpstr>Resultat per mål</vt:lpstr>
      <vt:lpstr>1. Tillgänglig natur för alla</vt:lpstr>
      <vt:lpstr>2. Starkt engagemang och samverkan</vt:lpstr>
      <vt:lpstr>3. Allemansrätten</vt:lpstr>
      <vt:lpstr>4. Tillgång till natur för friluftsliv </vt:lpstr>
      <vt:lpstr>5. Attraktiv tätortsnära natur</vt:lpstr>
      <vt:lpstr>7. Skyddade områden som resurs för friluftslivet</vt:lpstr>
      <vt:lpstr>8. Ett rikt friluftsliv i skolan</vt:lpstr>
      <vt:lpstr>9: Friluftsliv för god folkhälsa</vt:lpstr>
      <vt:lpstr>10. God kunskap om friluftslivet</vt:lpstr>
      <vt:lpstr>Åtgärdsförslag</vt:lpstr>
      <vt:lpstr>Målövergripande åtgärdsförslag till regeringen</vt:lpstr>
      <vt:lpstr>Åtgärdsförslagen tar hand om utmaningarna</vt:lpstr>
      <vt:lpstr>ALTERNATIVA AFFÄRSMODELLER OCH ÖKAD VALFRIHET I SKOGEN</vt:lpstr>
      <vt:lpstr>DIGITALA REGIONALA PLANERINGSUNDERLAG MED OMRÅDEN  VÄRDEFULLA FÖR FRILUFTSLIV</vt:lpstr>
      <vt:lpstr>FINANSIERINGSMODELLER FÖR FÖRVALTNING AV FRILUFTSLEDER</vt:lpstr>
      <vt:lpstr>HÅLLBAR BESÖKSFÖRVALTNING AV FRILUFTSLIV FÖR HELA LANDSKAPET</vt:lpstr>
      <vt:lpstr>STÄRKTA MÖJLIGHETER FÖR CIVILSAMHÄLLET ATT FRÄMJA ETT FRILUFTSLIV FÖR ALLA</vt:lpstr>
      <vt:lpstr>TYDLIGGÖR ANSVARSOMRÅDEN I DET FRILUFTSLIVSPOLITISKA MÅLSYSTEMET</vt:lpstr>
      <vt:lpstr>VÄRDEBESKRIVNINGAR FÖR RIKSINTRESSEOMRÅDEN FÖR FRILUFTSLIV ENLIGT 4 KAP. 2 § MILJÖBALKEN</vt:lpstr>
      <vt:lpstr>ÅTGÄRDER FÖR LÅNGSIKTIG TILLGÅNG TILL TÄTORTSNÄRA NATUR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Uppföljning av målen för friluftslivspolitiken 2023</dc:title>
  <dc:creator>Proos, Mikael</dc:creator>
  <cp:lastModifiedBy>Proos, Mikael</cp:lastModifiedBy>
  <cp:revision>2</cp:revision>
  <dcterms:created xsi:type="dcterms:W3CDTF">2023-12-08T15:03:24Z</dcterms:created>
  <dcterms:modified xsi:type="dcterms:W3CDTF">2024-03-12T09:05:30Z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0x010100A629FAE8E05D8A4D81281933793165C4</vt:lpwstr>
  </property>
</Properties>
</file>