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14"/>
  </p:notesMasterIdLst>
  <p:sldIdLst>
    <p:sldId id="285" r:id="rId5"/>
    <p:sldId id="614" r:id="rId6"/>
    <p:sldId id="1453" r:id="rId7"/>
    <p:sldId id="605" r:id="rId8"/>
    <p:sldId id="1452" r:id="rId9"/>
    <p:sldId id="615" r:id="rId10"/>
    <p:sldId id="613" r:id="rId11"/>
    <p:sldId id="296" r:id="rId12"/>
    <p:sldId id="298" r:id="rId1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6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FECB"/>
    <a:srgbClr val="FE823B"/>
    <a:srgbClr val="5D66FF"/>
    <a:srgbClr val="BE9F68"/>
    <a:srgbClr val="597A9B"/>
    <a:srgbClr val="C9E0E8"/>
    <a:srgbClr val="7E99AA"/>
    <a:srgbClr val="717F81"/>
    <a:srgbClr val="A3A86B"/>
    <a:srgbClr val="717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8E8A90-629E-43A4-B1B2-DB2B143AB9D5}" v="50" dt="2023-03-01T10:13:59.770"/>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 pos="560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ånsson, Jens" userId="2e08d7b2-4a91-4c2c-bc41-5b4c94603bfc" providerId="ADAL" clId="{878E8A90-629E-43A4-B1B2-DB2B143AB9D5}"/>
    <pc:docChg chg="custSel mod addSld modSld">
      <pc:chgData name="Månsson, Jens" userId="2e08d7b2-4a91-4c2c-bc41-5b4c94603bfc" providerId="ADAL" clId="{878E8A90-629E-43A4-B1B2-DB2B143AB9D5}" dt="2023-03-01T10:13:59.770" v="48" actId="1582"/>
      <pc:docMkLst>
        <pc:docMk/>
      </pc:docMkLst>
      <pc:sldChg chg="addSp delSp modSp add">
        <pc:chgData name="Månsson, Jens" userId="2e08d7b2-4a91-4c2c-bc41-5b4c94603bfc" providerId="ADAL" clId="{878E8A90-629E-43A4-B1B2-DB2B143AB9D5}" dt="2023-03-01T10:13:59.770" v="48" actId="1582"/>
        <pc:sldMkLst>
          <pc:docMk/>
          <pc:sldMk cId="4230331667" sldId="1453"/>
        </pc:sldMkLst>
        <pc:spChg chg="mod">
          <ac:chgData name="Månsson, Jens" userId="2e08d7b2-4a91-4c2c-bc41-5b4c94603bfc" providerId="ADAL" clId="{878E8A90-629E-43A4-B1B2-DB2B143AB9D5}" dt="2023-03-01T10:13:19.874" v="44" actId="26606"/>
          <ac:spMkLst>
            <pc:docMk/>
            <pc:sldMk cId="4230331667" sldId="1453"/>
            <ac:spMk id="2" creationId="{84F3A3ED-39AE-4FEA-B297-CE1709BF56FF}"/>
          </ac:spMkLst>
        </pc:spChg>
        <pc:spChg chg="mod">
          <ac:chgData name="Månsson, Jens" userId="2e08d7b2-4a91-4c2c-bc41-5b4c94603bfc" providerId="ADAL" clId="{878E8A90-629E-43A4-B1B2-DB2B143AB9D5}" dt="2023-03-01T10:13:19.874" v="44" actId="26606"/>
          <ac:spMkLst>
            <pc:docMk/>
            <pc:sldMk cId="4230331667" sldId="1453"/>
            <ac:spMk id="3" creationId="{9FAEAFD0-3BBE-4ADF-8E7B-5630996F3287}"/>
          </ac:spMkLst>
        </pc:spChg>
        <pc:spChg chg="mod">
          <ac:chgData name="Månsson, Jens" userId="2e08d7b2-4a91-4c2c-bc41-5b4c94603bfc" providerId="ADAL" clId="{878E8A90-629E-43A4-B1B2-DB2B143AB9D5}" dt="2023-03-01T10:13:19.874" v="44" actId="26606"/>
          <ac:spMkLst>
            <pc:docMk/>
            <pc:sldMk cId="4230331667" sldId="1453"/>
            <ac:spMk id="4" creationId="{1BF72897-5101-4D45-968C-9137F7434BAC}"/>
          </ac:spMkLst>
        </pc:spChg>
        <pc:spChg chg="del">
          <ac:chgData name="Månsson, Jens" userId="2e08d7b2-4a91-4c2c-bc41-5b4c94603bfc" providerId="ADAL" clId="{878E8A90-629E-43A4-B1B2-DB2B143AB9D5}" dt="2023-03-01T10:13:19.874" v="44" actId="26606"/>
          <ac:spMkLst>
            <pc:docMk/>
            <pc:sldMk cId="4230331667" sldId="1453"/>
            <ac:spMk id="5" creationId="{4423B8D5-7185-4829-B221-3ACA84D9361E}"/>
          </ac:spMkLst>
        </pc:spChg>
        <pc:spChg chg="add mod">
          <ac:chgData name="Månsson, Jens" userId="2e08d7b2-4a91-4c2c-bc41-5b4c94603bfc" providerId="ADAL" clId="{878E8A90-629E-43A4-B1B2-DB2B143AB9D5}" dt="2023-03-01T10:13:59.770" v="48" actId="1582"/>
          <ac:spMkLst>
            <pc:docMk/>
            <pc:sldMk cId="4230331667" sldId="1453"/>
            <ac:spMk id="7" creationId="{C480BA60-287D-4740-97FE-7DB0007D1407}"/>
          </ac:spMkLst>
        </pc:spChg>
        <pc:picChg chg="add mod">
          <ac:chgData name="Månsson, Jens" userId="2e08d7b2-4a91-4c2c-bc41-5b4c94603bfc" providerId="ADAL" clId="{878E8A90-629E-43A4-B1B2-DB2B143AB9D5}" dt="2023-03-01T10:13:19.874" v="44" actId="26606"/>
          <ac:picMkLst>
            <pc:docMk/>
            <pc:sldMk cId="4230331667" sldId="1453"/>
            <ac:picMk id="6" creationId="{189AD04E-1F2B-43A0-800F-D49F5FD12D98}"/>
          </ac:picMkLst>
        </pc:picChg>
      </pc:sldChg>
    </pc:docChg>
  </pc:docChgLst>
  <pc:docChgLst>
    <pc:chgData name="Ängerheim, Pär" userId="b9d439c1-c76e-4ac7-963a-a0ef531bf554" providerId="ADAL" clId="{93D38A3C-FAF6-41CC-86AE-2F577A770C0D}"/>
    <pc:docChg chg="modSld">
      <pc:chgData name="Ängerheim, Pär" userId="b9d439c1-c76e-4ac7-963a-a0ef531bf554" providerId="ADAL" clId="{93D38A3C-FAF6-41CC-86AE-2F577A770C0D}" dt="2023-03-01T09:49:27.033" v="151" actId="20577"/>
      <pc:docMkLst>
        <pc:docMk/>
      </pc:docMkLst>
      <pc:sldChg chg="modSp mod">
        <pc:chgData name="Ängerheim, Pär" userId="b9d439c1-c76e-4ac7-963a-a0ef531bf554" providerId="ADAL" clId="{93D38A3C-FAF6-41CC-86AE-2F577A770C0D}" dt="2023-03-01T09:49:27.033" v="151" actId="20577"/>
        <pc:sldMkLst>
          <pc:docMk/>
          <pc:sldMk cId="2566429656" sldId="614"/>
        </pc:sldMkLst>
        <pc:spChg chg="mod">
          <ac:chgData name="Ängerheim, Pär" userId="b9d439c1-c76e-4ac7-963a-a0ef531bf554" providerId="ADAL" clId="{93D38A3C-FAF6-41CC-86AE-2F577A770C0D}" dt="2023-03-01T09:49:27.033" v="151" actId="20577"/>
          <ac:spMkLst>
            <pc:docMk/>
            <pc:sldMk cId="2566429656" sldId="614"/>
            <ac:spMk id="5" creationId="{F01B1AFC-7219-478A-9A81-B6EBAE06BEAC}"/>
          </ac:spMkLst>
        </pc:spChg>
      </pc:sldChg>
      <pc:sldChg chg="modSp mod">
        <pc:chgData name="Ängerheim, Pär" userId="b9d439c1-c76e-4ac7-963a-a0ef531bf554" providerId="ADAL" clId="{93D38A3C-FAF6-41CC-86AE-2F577A770C0D}" dt="2023-03-01T09:48:54.753" v="116" actId="20577"/>
        <pc:sldMkLst>
          <pc:docMk/>
          <pc:sldMk cId="2119743810" sldId="615"/>
        </pc:sldMkLst>
        <pc:spChg chg="mod">
          <ac:chgData name="Ängerheim, Pär" userId="b9d439c1-c76e-4ac7-963a-a0ef531bf554" providerId="ADAL" clId="{93D38A3C-FAF6-41CC-86AE-2F577A770C0D}" dt="2023-03-01T09:48:54.753" v="116" actId="20577"/>
          <ac:spMkLst>
            <pc:docMk/>
            <pc:sldMk cId="2119743810" sldId="615"/>
            <ac:spMk id="5" creationId="{FC3EEF88-ABCA-4F08-A566-82F0EBF4E08C}"/>
          </ac:spMkLst>
        </pc:spChg>
      </pc:sldChg>
    </pc:docChg>
  </pc:docChgLst>
  <pc:docChgLst>
    <pc:chgData name="Jens Månsson" userId="2e08d7b2-4a91-4c2c-bc41-5b4c94603bfc" providerId="ADAL" clId="{878E8A90-629E-43A4-B1B2-DB2B143AB9D5}"/>
    <pc:docChg chg="modSld">
      <pc:chgData name="Jens Månsson" userId="2e08d7b2-4a91-4c2c-bc41-5b4c94603bfc" providerId="ADAL" clId="{878E8A90-629E-43A4-B1B2-DB2B143AB9D5}" dt="2023-03-08T11:58:04.231" v="1" actId="20577"/>
      <pc:docMkLst>
        <pc:docMk/>
      </pc:docMkLst>
      <pc:sldChg chg="modSp">
        <pc:chgData name="Jens Månsson" userId="2e08d7b2-4a91-4c2c-bc41-5b4c94603bfc" providerId="ADAL" clId="{878E8A90-629E-43A4-B1B2-DB2B143AB9D5}" dt="2023-03-08T11:58:04.231" v="1" actId="20577"/>
        <pc:sldMkLst>
          <pc:docMk/>
          <pc:sldMk cId="894565344" sldId="285"/>
        </pc:sldMkLst>
        <pc:spChg chg="mod">
          <ac:chgData name="Jens Månsson" userId="2e08d7b2-4a91-4c2c-bc41-5b4c94603bfc" providerId="ADAL" clId="{878E8A90-629E-43A4-B1B2-DB2B143AB9D5}" dt="2023-03-08T11:58:04.231" v="1" actId="20577"/>
          <ac:spMkLst>
            <pc:docMk/>
            <pc:sldMk cId="894565344" sldId="285"/>
            <ac:spMk id="3" creationId="{780E5F96-4C86-F94F-B9CE-C1CECB160A8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Times New Roman" panose="02020603050405020304" pitchFamily="18" charset="0"/>
              </a:defRPr>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Times New Roman" panose="02020603050405020304" pitchFamily="18" charset="0"/>
              </a:defRPr>
            </a:lvl1pPr>
          </a:lstStyle>
          <a:p>
            <a:fld id="{95C1DA4F-C733-4485-BCAA-ED66A1937FEB}" type="datetimeFigureOut">
              <a:rPr lang="sv-SE" smtClean="0"/>
              <a:pPr/>
              <a:t>2023-03-08</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Times New Roman" panose="02020603050405020304" pitchFamily="18" charset="0"/>
              </a:defRPr>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Times New Roman" panose="02020603050405020304" pitchFamily="18" charset="0"/>
              </a:defRPr>
            </a:lvl1pPr>
          </a:lstStyle>
          <a:p>
            <a:fld id="{97AE7156-62F3-4CA3-9C03-D68BF7374B4F}" type="slidenum">
              <a:rPr lang="sv-SE" smtClean="0"/>
              <a:pPr/>
              <a:t>‹#›</a:t>
            </a:fld>
            <a:endParaRPr lang="sv-SE"/>
          </a:p>
        </p:txBody>
      </p:sp>
    </p:spTree>
    <p:extLst>
      <p:ext uri="{BB962C8B-B14F-4D97-AF65-F5344CB8AC3E}">
        <p14:creationId xmlns:p14="http://schemas.microsoft.com/office/powerpoint/2010/main" val="276727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imes New Roman" panose="02020603050405020304" pitchFamily="18"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9415" indent="-349415">
              <a:buFont typeface="Times New Roman" panose="02020603050405020304" pitchFamily="18" charset="0"/>
              <a:buChar char="-"/>
              <a:tabLst>
                <a:tab pos="465887" algn="l"/>
              </a:tabLst>
            </a:pPr>
            <a:r>
              <a:rPr lang="sv-SE" sz="2800"/>
              <a:t>Som ni vet - inom ramen för EU ETS har verksamhetsutövare skyldighet att lämna en rad olika uppgifter till Naturvårdsverket. </a:t>
            </a:r>
          </a:p>
          <a:p>
            <a:pPr marL="349415" indent="-349415">
              <a:buFont typeface="Times New Roman" panose="02020603050405020304" pitchFamily="18" charset="0"/>
              <a:buChar char="-"/>
              <a:tabLst>
                <a:tab pos="465887" algn="l"/>
              </a:tabLst>
            </a:pPr>
            <a:r>
              <a:rPr lang="sv-SE" sz="2800"/>
              <a:t>Det handlar bland annat om </a:t>
            </a:r>
            <a:r>
              <a:rPr lang="sv-SE" sz="2800" err="1"/>
              <a:t>övervakningsplaner</a:t>
            </a:r>
            <a:r>
              <a:rPr lang="sv-SE" sz="2800"/>
              <a:t>, övervakningsmetodplaner, utsläppsrapporter och verksamhetsnivårapporter, och ibland bilagor till dessa.</a:t>
            </a:r>
          </a:p>
          <a:p>
            <a:pPr marL="349415" indent="-349415">
              <a:buFont typeface="Times New Roman" panose="02020603050405020304" pitchFamily="18" charset="0"/>
              <a:buChar char="-"/>
              <a:tabLst>
                <a:tab pos="465887" algn="l"/>
              </a:tabLst>
            </a:pPr>
            <a:r>
              <a:rPr lang="sv-SE" sz="2800"/>
              <a:t>Det är dock viktigt att ni känner till, och vid rapportering särskilt tänker på, att det system som används för inrapportering av uppgifter inte är lämpligt för hantering av säkerhetsskyddsklassificerad information </a:t>
            </a:r>
          </a:p>
          <a:p>
            <a:pPr marL="349415" indent="-349415">
              <a:buFont typeface="Times New Roman" panose="02020603050405020304" pitchFamily="18" charset="0"/>
              <a:buChar char="-"/>
              <a:tabLst>
                <a:tab pos="465887" algn="l"/>
              </a:tabLst>
            </a:pPr>
            <a:endParaRPr lang="sv-SE" sz="2800"/>
          </a:p>
          <a:p>
            <a:pPr marL="457200" indent="-457200">
              <a:buFontTx/>
              <a:buChar char="-"/>
              <a:tabLst>
                <a:tab pos="465887" algn="l"/>
              </a:tabLst>
            </a:pPr>
            <a:r>
              <a:rPr lang="sv-SE" sz="2800"/>
              <a:t>Sett till ovan finns det två huvudsakliga medskick jag vill ge er. Det första: fundera över vilken information ni faktiskt behöver rapportera in.</a:t>
            </a:r>
          </a:p>
          <a:p>
            <a:pPr marL="457200" indent="-457200">
              <a:buFontTx/>
              <a:buChar char="-"/>
              <a:tabLst>
                <a:tab pos="465887" algn="l"/>
              </a:tabLst>
            </a:pPr>
            <a:r>
              <a:rPr lang="sv-SE" sz="2800"/>
              <a:t>Detta gäller särskilt de många fritextfält som finns våra i formulär, där det ofta finns flexibilitet i hur detaljerad man behöver vara. </a:t>
            </a:r>
          </a:p>
          <a:p>
            <a:pPr marL="457200" indent="-457200">
              <a:buFontTx/>
              <a:buChar char="-"/>
              <a:tabLst>
                <a:tab pos="465887" algn="l"/>
              </a:tabLst>
            </a:pPr>
            <a:r>
              <a:rPr lang="sv-SE" sz="2800"/>
              <a:t>Samma gäller för de fält som inte är obligatoriska att fylla i. </a:t>
            </a:r>
          </a:p>
          <a:p>
            <a:pPr marL="457200" indent="-457200">
              <a:buFontTx/>
              <a:buChar char="-"/>
              <a:tabLst>
                <a:tab pos="465887" algn="l"/>
              </a:tabLst>
            </a:pPr>
            <a:r>
              <a:rPr lang="sv-SE" sz="2800"/>
              <a:t>När vi tittar närmare på den information som rapporterats in till oss så konstaterar vi två saker – inte alltför sällan ges information på en något mer detaljerad nivå än vad som efterfrågas. Och inte sällan är det just i denna detaljerade nivå som säkerhetsskyddsklassificerade uppgifter riskerar dyka upp.,</a:t>
            </a:r>
          </a:p>
          <a:p>
            <a:pPr marL="457200" indent="-457200">
              <a:buFontTx/>
              <a:buChar char="-"/>
              <a:tabLst>
                <a:tab pos="465887" algn="l"/>
              </a:tabLst>
            </a:pPr>
            <a:r>
              <a:rPr lang="sv-SE" sz="2800"/>
              <a:t>Detta vet vi också för att vi vid något eller några tillfällen uppmärksammats av er i efterhand på att säkerhetsskyddsklassificerad information faktiskt rapporterats in.</a:t>
            </a:r>
          </a:p>
          <a:p>
            <a:pPr marL="457200" indent="-457200">
              <a:buFontTx/>
              <a:buChar char="-"/>
              <a:tabLst>
                <a:tab pos="465887" algn="l"/>
              </a:tabLst>
            </a:pPr>
            <a:r>
              <a:rPr lang="sv-SE" sz="2800"/>
              <a:t>Som ni säkerligen väl känner till, kan detta handla om placeringar av bränsletankar, typ av styrsystem, märke på eventuella turbiner på en sådan detaljerad nivå att det riskerar avslöja skyddsvärd information om säkerhetskänslig verksamhet, exempelvis vad gäller reservkraftsförmåga. </a:t>
            </a:r>
          </a:p>
          <a:p>
            <a:pPr marL="457200" indent="-457200">
              <a:buFontTx/>
              <a:buChar char="-"/>
              <a:tabLst>
                <a:tab pos="465887" algn="l"/>
              </a:tabLst>
            </a:pPr>
            <a:r>
              <a:rPr lang="sv-SE" sz="2800"/>
              <a:t>Så, tänk gärna efter på förhand hur detaljerad rapporteringen behöver vara.</a:t>
            </a:r>
          </a:p>
          <a:p>
            <a:pPr marL="457200" indent="-457200">
              <a:buFontTx/>
              <a:buChar char="-"/>
              <a:tabLst>
                <a:tab pos="465887" algn="l"/>
              </a:tabLst>
            </a:pPr>
            <a:endParaRPr lang="sv-SE" sz="2800"/>
          </a:p>
          <a:p>
            <a:pPr marL="457200" indent="-457200">
              <a:buFontTx/>
              <a:buChar char="-"/>
              <a:tabLst>
                <a:tab pos="465887" algn="l"/>
              </a:tabLst>
            </a:pPr>
            <a:r>
              <a:rPr lang="sv-SE" sz="2800"/>
              <a:t>Med detta sagt, ibland är det oundvikligt att även säkerhetsskyddsklassificerad information behöver lämnas i samband med rapportering, exempelvis när det handlar om obligatoriska uppgifter enligt de formulär som används.</a:t>
            </a:r>
          </a:p>
          <a:p>
            <a:pPr marL="457200" indent="-457200">
              <a:buFontTx/>
              <a:buChar char="-"/>
              <a:tabLst>
                <a:tab pos="465887" algn="l"/>
              </a:tabLst>
            </a:pPr>
            <a:r>
              <a:rPr lang="sv-SE" sz="2800"/>
              <a:t>Sådan information ska aldrig skickas in via dessa system.</a:t>
            </a:r>
          </a:p>
          <a:p>
            <a:pPr marL="457200" indent="-457200">
              <a:buFontTx/>
              <a:buChar char="-"/>
              <a:tabLst>
                <a:tab pos="465887" algn="l"/>
              </a:tabLst>
            </a:pPr>
            <a:r>
              <a:rPr lang="sv-SE" sz="2800"/>
              <a:t>Om behovet uppstår -  ta särskild kontakt med NV via EUETS@naturvardsverket.se. </a:t>
            </a:r>
          </a:p>
          <a:p>
            <a:pPr marL="457200" indent="-457200">
              <a:buFontTx/>
              <a:buChar char="-"/>
              <a:tabLst>
                <a:tab pos="465887" algn="l"/>
              </a:tabLst>
            </a:pPr>
            <a:r>
              <a:rPr lang="sv-SE" sz="2800"/>
              <a:t>I fortsatt dialog kan ni därefter få precisera vilken information som är särskilt skyddsvärd, och vi kommer överens om lämplig form av inrapportering av just denna informationsmängd. </a:t>
            </a:r>
          </a:p>
          <a:p>
            <a:pPr marL="457200" indent="-457200">
              <a:buFontTx/>
              <a:buChar char="-"/>
              <a:tabLst>
                <a:tab pos="465887" algn="l"/>
              </a:tabLst>
            </a:pPr>
            <a:endParaRPr lang="sv-SE" sz="2800"/>
          </a:p>
          <a:p>
            <a:pPr marL="457200" indent="-457200">
              <a:buFontTx/>
              <a:buChar char="-"/>
              <a:tabLst>
                <a:tab pos="465887" algn="l"/>
              </a:tabLst>
            </a:pPr>
            <a:r>
              <a:rPr lang="sv-SE" sz="2800"/>
              <a:t>Avslutningsvis – vill nämna hur viktigt det är att ni kontaktar oss om ni känner till att ni vid tidigare tillfällen har lämnat information som ni anser omfattas av säkerhetsskydd. Detta för att vi ska kunna möjliggöra korrekt hantering av sådan information</a:t>
            </a:r>
            <a:endParaRPr lang="sv-SE" sz="180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97AE7156-62F3-4CA3-9C03-D68BF7374B4F}" type="slidenum">
              <a:rPr lang="sv-SE" smtClean="0"/>
              <a:pPr/>
              <a:t>5</a:t>
            </a:fld>
            <a:endParaRPr lang="sv-SE"/>
          </a:p>
        </p:txBody>
      </p:sp>
    </p:spTree>
    <p:extLst>
      <p:ext uri="{BB962C8B-B14F-4D97-AF65-F5344CB8AC3E}">
        <p14:creationId xmlns:p14="http://schemas.microsoft.com/office/powerpoint/2010/main" val="1784044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Välkomstbild alt 11">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63723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15182F07-8467-CD4E-959D-6A25321404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6" name="Rubrik 1">
            <a:extLst>
              <a:ext uri="{FF2B5EF4-FFF2-40B4-BE49-F238E27FC236}">
                <a16:creationId xmlns:a16="http://schemas.microsoft.com/office/drawing/2014/main" id="{8C10EDAE-ECD7-7F43-A787-A8EC3501B9D3}"/>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4071797231"/>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Brödtext eller punktlista helsida">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a:xfrm>
            <a:off x="323528" y="6492968"/>
            <a:ext cx="3086100" cy="365125"/>
          </a:xfrm>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cxnSp>
        <p:nvCxnSpPr>
          <p:cNvPr id="7" name="Rak 6">
            <a:extLst>
              <a:ext uri="{FF2B5EF4-FFF2-40B4-BE49-F238E27FC236}">
                <a16:creationId xmlns:a16="http://schemas.microsoft.com/office/drawing/2014/main" id="{E5672027-33F8-A74E-8829-1B8EBCC270B1}"/>
              </a:ext>
            </a:extLst>
          </p:cNvPr>
          <p:cNvCxnSpPr>
            <a:cxnSpLocks/>
          </p:cNvCxnSpPr>
          <p:nvPr userDrawn="1"/>
        </p:nvCxnSpPr>
        <p:spPr>
          <a:xfrm>
            <a:off x="0" y="6492875"/>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ubrik 1">
            <a:extLst>
              <a:ext uri="{FF2B5EF4-FFF2-40B4-BE49-F238E27FC236}">
                <a16:creationId xmlns:a16="http://schemas.microsoft.com/office/drawing/2014/main" id="{1642D465-5DDA-544E-A4E0-D36DB149CABB}"/>
              </a:ext>
            </a:extLst>
          </p:cNvPr>
          <p:cNvSpPr>
            <a:spLocks noGrp="1"/>
          </p:cNvSpPr>
          <p:nvPr>
            <p:ph type="title" hasCustomPrompt="1"/>
          </p:nvPr>
        </p:nvSpPr>
        <p:spPr>
          <a:xfrm>
            <a:off x="323528" y="356659"/>
            <a:ext cx="8568952" cy="974363"/>
          </a:xfrm>
        </p:spPr>
        <p:txBody>
          <a:bodyPr anchor="t">
            <a:noAutofit/>
          </a:bodyPr>
          <a:lstStyle>
            <a:lvl1pPr>
              <a:lnSpc>
                <a:spcPts val="3960"/>
              </a:lnSpc>
              <a:defRPr sz="3600">
                <a:solidFill>
                  <a:schemeClr val="accent2"/>
                </a:solidFill>
              </a:defRPr>
            </a:lvl1pPr>
          </a:lstStyle>
          <a:p>
            <a:r>
              <a:rPr lang="en-GB" noProof="0" err="1"/>
              <a:t>Brödtext</a:t>
            </a:r>
            <a:r>
              <a:rPr lang="en-GB" noProof="0"/>
              <a:t> </a:t>
            </a:r>
            <a:r>
              <a:rPr lang="en-GB" noProof="0" err="1"/>
              <a:t>eller</a:t>
            </a:r>
            <a:r>
              <a:rPr lang="en-GB" noProof="0"/>
              <a:t> </a:t>
            </a:r>
            <a:r>
              <a:rPr lang="en-GB" noProof="0" err="1"/>
              <a:t>punktlista</a:t>
            </a:r>
            <a:r>
              <a:rPr lang="en-GB" noProof="0"/>
              <a:t> </a:t>
            </a:r>
            <a:r>
              <a:rPr lang="en-GB" noProof="0" err="1"/>
              <a:t>helsida</a:t>
            </a:r>
            <a:endParaRPr lang="sv-SE"/>
          </a:p>
        </p:txBody>
      </p:sp>
      <p:sp>
        <p:nvSpPr>
          <p:cNvPr id="9" name="Platshållare för innehåll 2">
            <a:extLst>
              <a:ext uri="{FF2B5EF4-FFF2-40B4-BE49-F238E27FC236}">
                <a16:creationId xmlns:a16="http://schemas.microsoft.com/office/drawing/2014/main" id="{7B52CEE2-0EEE-7642-8BCF-3FBFF107B520}"/>
              </a:ext>
            </a:extLst>
          </p:cNvPr>
          <p:cNvSpPr>
            <a:spLocks noGrp="1"/>
          </p:cNvSpPr>
          <p:nvPr>
            <p:ph sz="half" idx="13"/>
          </p:nvPr>
        </p:nvSpPr>
        <p:spPr>
          <a:xfrm>
            <a:off x="323528" y="1604751"/>
            <a:ext cx="6840000" cy="4529109"/>
          </a:xfrm>
        </p:spPr>
        <p:txBody>
          <a:bodyPr>
            <a:noAutofit/>
          </a:bodyPr>
          <a:lstStyle>
            <a:lvl1pPr>
              <a:lnSpc>
                <a:spcPts val="2060"/>
              </a:lnSpc>
              <a:spcBef>
                <a:spcPts val="600"/>
              </a:spcBef>
              <a:buFontTx/>
              <a:buNone/>
              <a:defRPr sz="1800"/>
            </a:lvl1pPr>
            <a:lvl2pPr>
              <a:lnSpc>
                <a:spcPts val="2060"/>
              </a:lnSpc>
              <a:spcBef>
                <a:spcPts val="600"/>
              </a:spcBef>
              <a:defRPr sz="1800"/>
            </a:lvl2pPr>
            <a:lvl3pPr>
              <a:lnSpc>
                <a:spcPts val="2060"/>
              </a:lnSpc>
              <a:spcBef>
                <a:spcPts val="600"/>
              </a:spcBef>
              <a:defRPr sz="1800"/>
            </a:lvl3pPr>
            <a:lvl4pPr>
              <a:lnSpc>
                <a:spcPts val="2060"/>
              </a:lnSpc>
              <a:spcBef>
                <a:spcPts val="600"/>
              </a:spcBef>
              <a:defRPr sz="1800"/>
            </a:lvl4pPr>
            <a:lvl5pPr>
              <a:lnSpc>
                <a:spcPts val="2060"/>
              </a:lnSpc>
              <a:spcBef>
                <a:spcPts val="600"/>
              </a:spcBef>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945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Kort faktatext/citat/ingress">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0FEA8D0-97FC-0145-ABB7-01D6F603B35D}"/>
              </a:ext>
            </a:extLst>
          </p:cNvPr>
          <p:cNvSpPr/>
          <p:nvPr userDrawn="1"/>
        </p:nvSpPr>
        <p:spPr>
          <a:xfrm>
            <a:off x="0" y="0"/>
            <a:ext cx="9144000" cy="649287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Platshållare för sidfot 4">
            <a:extLst>
              <a:ext uri="{FF2B5EF4-FFF2-40B4-BE49-F238E27FC236}">
                <a16:creationId xmlns:a16="http://schemas.microsoft.com/office/drawing/2014/main" id="{CB596530-1570-4C45-A427-AA5DD21FCAC1}"/>
              </a:ext>
            </a:extLst>
          </p:cNvPr>
          <p:cNvSpPr>
            <a:spLocks noGrp="1"/>
          </p:cNvSpPr>
          <p:nvPr>
            <p:ph type="ftr" sz="quarter" idx="11"/>
          </p:nvPr>
        </p:nvSpPr>
        <p:spPr/>
        <p:txBody>
          <a:bodyPr/>
          <a:lstStyle/>
          <a:p>
            <a:pPr algn="l"/>
            <a:r>
              <a:rPr lang="sv-SE"/>
              <a:t>NATURVÅRDSVERKET | SWEDISH ENVIRONMENTAL PROTECTION AGENCY</a:t>
            </a:r>
          </a:p>
        </p:txBody>
      </p:sp>
      <p:sp>
        <p:nvSpPr>
          <p:cNvPr id="6" name="Platshållare för bildnummer 5">
            <a:extLst>
              <a:ext uri="{FF2B5EF4-FFF2-40B4-BE49-F238E27FC236}">
                <a16:creationId xmlns:a16="http://schemas.microsoft.com/office/drawing/2014/main" id="{58DEC5FA-304C-CC40-A0A2-9FA649D4B98E}"/>
              </a:ext>
            </a:extLst>
          </p:cNvPr>
          <p:cNvSpPr>
            <a:spLocks noGrp="1"/>
          </p:cNvSpPr>
          <p:nvPr>
            <p:ph type="sldNum" sz="quarter" idx="12"/>
          </p:nvPr>
        </p:nvSpPr>
        <p:spPr/>
        <p:txBody>
          <a:bodyPr/>
          <a:lstStyle/>
          <a:p>
            <a:fld id="{1844E2AD-2CA4-4022-8F3B-D585D66E2E30}" type="slidenum">
              <a:rPr lang="sv-SE" smtClean="0"/>
              <a:pPr/>
              <a:t>‹#›</a:t>
            </a:fld>
            <a:endParaRPr lang="sv-SE"/>
          </a:p>
        </p:txBody>
      </p:sp>
      <p:cxnSp>
        <p:nvCxnSpPr>
          <p:cNvPr id="10" name="Rak 9">
            <a:extLst>
              <a:ext uri="{FF2B5EF4-FFF2-40B4-BE49-F238E27FC236}">
                <a16:creationId xmlns:a16="http://schemas.microsoft.com/office/drawing/2014/main" id="{9B2F0133-BB06-2C4B-9EEA-1D9323D05238}"/>
              </a:ext>
            </a:extLst>
          </p:cNvPr>
          <p:cNvCxnSpPr>
            <a:cxnSpLocks/>
          </p:cNvCxnSpPr>
          <p:nvPr userDrawn="1"/>
        </p:nvCxnSpPr>
        <p:spPr>
          <a:xfrm>
            <a:off x="0" y="6492875"/>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ubrik 1">
            <a:extLst>
              <a:ext uri="{FF2B5EF4-FFF2-40B4-BE49-F238E27FC236}">
                <a16:creationId xmlns:a16="http://schemas.microsoft.com/office/drawing/2014/main" id="{63EFF9CB-BC4F-D94E-BCB7-BBEE9FC9F88D}"/>
              </a:ext>
            </a:extLst>
          </p:cNvPr>
          <p:cNvSpPr>
            <a:spLocks noGrp="1"/>
          </p:cNvSpPr>
          <p:nvPr>
            <p:ph type="ctrTitle" hasCustomPrompt="1"/>
          </p:nvPr>
        </p:nvSpPr>
        <p:spPr>
          <a:xfrm>
            <a:off x="1439652" y="2204864"/>
            <a:ext cx="6264696" cy="1955552"/>
          </a:xfrm>
        </p:spPr>
        <p:txBody>
          <a:bodyPr anchor="t" anchorCtr="0">
            <a:noAutofit/>
          </a:bodyPr>
          <a:lstStyle>
            <a:lvl1pPr algn="l">
              <a:lnSpc>
                <a:spcPts val="4000"/>
              </a:lnSpc>
              <a:defRPr sz="3000">
                <a:solidFill>
                  <a:schemeClr val="accent2"/>
                </a:solidFill>
                <a:latin typeface="+mn-lt"/>
              </a:defRPr>
            </a:lvl1pPr>
          </a:lstStyle>
          <a:p>
            <a:r>
              <a:rPr lang="sv-SE"/>
              <a:t>Plats för kortare text, exempelvis </a:t>
            </a:r>
            <a:br>
              <a:rPr lang="sv-SE"/>
            </a:br>
            <a:r>
              <a:rPr lang="sv-SE"/>
              <a:t>en ingress, ett citat eller en kortare faktatext</a:t>
            </a:r>
          </a:p>
        </p:txBody>
      </p:sp>
    </p:spTree>
    <p:extLst>
      <p:ext uri="{BB962C8B-B14F-4D97-AF65-F5344CB8AC3E}">
        <p14:creationId xmlns:p14="http://schemas.microsoft.com/office/powerpoint/2010/main" val="129833006"/>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Avsnittsskiljare">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0FEA8D0-97FC-0145-ABB7-01D6F603B35D}"/>
              </a:ext>
            </a:extLst>
          </p:cNvPr>
          <p:cNvSpPr/>
          <p:nvPr userDrawn="1"/>
        </p:nvSpPr>
        <p:spPr>
          <a:xfrm>
            <a:off x="0" y="0"/>
            <a:ext cx="9144000" cy="6492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Platshållare för sidfot 4">
            <a:extLst>
              <a:ext uri="{FF2B5EF4-FFF2-40B4-BE49-F238E27FC236}">
                <a16:creationId xmlns:a16="http://schemas.microsoft.com/office/drawing/2014/main" id="{CB596530-1570-4C45-A427-AA5DD21FCAC1}"/>
              </a:ext>
            </a:extLst>
          </p:cNvPr>
          <p:cNvSpPr>
            <a:spLocks noGrp="1"/>
          </p:cNvSpPr>
          <p:nvPr>
            <p:ph type="ftr" sz="quarter" idx="11"/>
          </p:nvPr>
        </p:nvSpPr>
        <p:spPr/>
        <p:txBody>
          <a:bodyPr/>
          <a:lstStyle/>
          <a:p>
            <a:pPr algn="l"/>
            <a:r>
              <a:rPr lang="sv-SE"/>
              <a:t>NATURVÅRDSVERKET | SWEDISH ENVIRONMENTAL PROTECTION AGENCY</a:t>
            </a:r>
          </a:p>
        </p:txBody>
      </p:sp>
      <p:sp>
        <p:nvSpPr>
          <p:cNvPr id="6" name="Platshållare för bildnummer 5">
            <a:extLst>
              <a:ext uri="{FF2B5EF4-FFF2-40B4-BE49-F238E27FC236}">
                <a16:creationId xmlns:a16="http://schemas.microsoft.com/office/drawing/2014/main" id="{58DEC5FA-304C-CC40-A0A2-9FA649D4B98E}"/>
              </a:ext>
            </a:extLst>
          </p:cNvPr>
          <p:cNvSpPr>
            <a:spLocks noGrp="1"/>
          </p:cNvSpPr>
          <p:nvPr>
            <p:ph type="sldNum" sz="quarter" idx="12"/>
          </p:nvPr>
        </p:nvSpPr>
        <p:spPr/>
        <p:txBody>
          <a:bodyPr/>
          <a:lstStyle/>
          <a:p>
            <a:fld id="{1844E2AD-2CA4-4022-8F3B-D585D66E2E30}" type="slidenum">
              <a:rPr lang="sv-SE" smtClean="0"/>
              <a:pPr/>
              <a:t>‹#›</a:t>
            </a:fld>
            <a:endParaRPr lang="sv-SE"/>
          </a:p>
        </p:txBody>
      </p:sp>
      <p:sp>
        <p:nvSpPr>
          <p:cNvPr id="8" name="Rubrik 1">
            <a:extLst>
              <a:ext uri="{FF2B5EF4-FFF2-40B4-BE49-F238E27FC236}">
                <a16:creationId xmlns:a16="http://schemas.microsoft.com/office/drawing/2014/main" id="{83F783A6-9824-094F-8C7F-7304AF15CBB4}"/>
              </a:ext>
            </a:extLst>
          </p:cNvPr>
          <p:cNvSpPr>
            <a:spLocks noGrp="1"/>
          </p:cNvSpPr>
          <p:nvPr>
            <p:ph type="ctrTitle" hasCustomPrompt="1"/>
          </p:nvPr>
        </p:nvSpPr>
        <p:spPr>
          <a:xfrm>
            <a:off x="1417340" y="2310333"/>
            <a:ext cx="6309320" cy="1872209"/>
          </a:xfrm>
        </p:spPr>
        <p:txBody>
          <a:bodyPr anchor="t" anchorCtr="0">
            <a:noAutofit/>
          </a:bodyPr>
          <a:lstStyle>
            <a:lvl1pPr algn="ctr">
              <a:defRPr sz="6300">
                <a:solidFill>
                  <a:schemeClr val="accent2"/>
                </a:solidFill>
              </a:defRPr>
            </a:lvl1pPr>
          </a:lstStyle>
          <a:p>
            <a:r>
              <a:rPr lang="sv-SE"/>
              <a:t>Eventuell avsnittsskiljare</a:t>
            </a:r>
            <a:endParaRPr lang="en-GB" noProof="0"/>
          </a:p>
        </p:txBody>
      </p:sp>
      <p:cxnSp>
        <p:nvCxnSpPr>
          <p:cNvPr id="9" name="Rak 8">
            <a:extLst>
              <a:ext uri="{FF2B5EF4-FFF2-40B4-BE49-F238E27FC236}">
                <a16:creationId xmlns:a16="http://schemas.microsoft.com/office/drawing/2014/main" id="{13E36C7E-31EC-EA42-8093-3A5CC9BBD5CF}"/>
              </a:ext>
            </a:extLst>
          </p:cNvPr>
          <p:cNvCxnSpPr>
            <a:cxnSpLocks/>
          </p:cNvCxnSpPr>
          <p:nvPr userDrawn="1"/>
        </p:nvCxnSpPr>
        <p:spPr>
          <a:xfrm>
            <a:off x="0" y="6492875"/>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949907"/>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Pausbild eller Helbild">
    <p:spTree>
      <p:nvGrpSpPr>
        <p:cNvPr id="1" name=""/>
        <p:cNvGrpSpPr/>
        <p:nvPr/>
      </p:nvGrpSpPr>
      <p:grpSpPr>
        <a:xfrm>
          <a:off x="0" y="0"/>
          <a:ext cx="0" cy="0"/>
          <a:chOff x="0" y="0"/>
          <a:chExt cx="0" cy="0"/>
        </a:xfrm>
      </p:grpSpPr>
      <p:sp>
        <p:nvSpPr>
          <p:cNvPr id="10" name="Platshållare för bild 8">
            <a:extLst>
              <a:ext uri="{FF2B5EF4-FFF2-40B4-BE49-F238E27FC236}">
                <a16:creationId xmlns:a16="http://schemas.microsoft.com/office/drawing/2014/main" id="{C9434CA2-1575-E846-91F6-667586C1AA75}"/>
              </a:ext>
            </a:extLst>
          </p:cNvPr>
          <p:cNvSpPr>
            <a:spLocks noGrp="1"/>
          </p:cNvSpPr>
          <p:nvPr>
            <p:ph type="pic" sz="quarter" idx="13"/>
          </p:nvPr>
        </p:nvSpPr>
        <p:spPr>
          <a:xfrm>
            <a:off x="-1404664" y="96"/>
            <a:ext cx="11887200" cy="6492686"/>
          </a:xfrm>
          <a:solidFill>
            <a:schemeClr val="bg2">
              <a:lumMod val="95000"/>
              <a:alpha val="85000"/>
            </a:schemeClr>
          </a:solidFill>
        </p:spPr>
        <p:txBody>
          <a:bodyPr/>
          <a:lstStyle>
            <a:lvl1pPr algn="ctr">
              <a:defRPr/>
            </a:lvl1pPr>
          </a:lstStyle>
          <a:p>
            <a:r>
              <a:rPr lang="sv-SE"/>
              <a:t>Klicka på ikonen för att lägga till en bild</a:t>
            </a:r>
          </a:p>
        </p:txBody>
      </p:sp>
      <p:sp>
        <p:nvSpPr>
          <p:cNvPr id="6" name="Platshållare för sidfot 5">
            <a:extLst>
              <a:ext uri="{FF2B5EF4-FFF2-40B4-BE49-F238E27FC236}">
                <a16:creationId xmlns:a16="http://schemas.microsoft.com/office/drawing/2014/main" id="{8CAEA60C-CFD7-5648-9383-C03C530E9FBF}"/>
              </a:ext>
            </a:extLst>
          </p:cNvPr>
          <p:cNvSpPr>
            <a:spLocks noGrp="1"/>
          </p:cNvSpPr>
          <p:nvPr>
            <p:ph type="ftr" sz="quarter" idx="11"/>
          </p:nvPr>
        </p:nvSpPr>
        <p:spPr>
          <a:xfrm>
            <a:off x="323528" y="6492968"/>
            <a:ext cx="3086100" cy="365125"/>
          </a:xfrm>
        </p:spPr>
        <p:txBody>
          <a:bodyPr/>
          <a:lstStyle/>
          <a:p>
            <a:pPr algn="l"/>
            <a:r>
              <a:rPr lang="sv-SE"/>
              <a:t>NATURVÅRDSVERKET | SWEDISH ENVIRONMENTAL PROTECTION AGENCY</a:t>
            </a:r>
          </a:p>
        </p:txBody>
      </p:sp>
      <p:sp>
        <p:nvSpPr>
          <p:cNvPr id="7" name="Platshållare för bildnummer 6">
            <a:extLst>
              <a:ext uri="{FF2B5EF4-FFF2-40B4-BE49-F238E27FC236}">
                <a16:creationId xmlns:a16="http://schemas.microsoft.com/office/drawing/2014/main" id="{85ECDA0E-4E30-754C-B588-797FE2D882F1}"/>
              </a:ext>
            </a:extLst>
          </p:cNvPr>
          <p:cNvSpPr>
            <a:spLocks noGrp="1"/>
          </p:cNvSpPr>
          <p:nvPr>
            <p:ph type="sldNum" sz="quarter" idx="12"/>
          </p:nvPr>
        </p:nvSpPr>
        <p:spPr/>
        <p:txBody>
          <a:bodyPr/>
          <a:lstStyle/>
          <a:p>
            <a:fld id="{1844E2AD-2CA4-4022-8F3B-D585D66E2E30}" type="slidenum">
              <a:rPr lang="sv-SE" smtClean="0"/>
              <a:pPr/>
              <a:t>‹#›</a:t>
            </a:fld>
            <a:endParaRPr lang="sv-SE"/>
          </a:p>
        </p:txBody>
      </p:sp>
      <p:cxnSp>
        <p:nvCxnSpPr>
          <p:cNvPr id="11" name="Rak 10">
            <a:extLst>
              <a:ext uri="{FF2B5EF4-FFF2-40B4-BE49-F238E27FC236}">
                <a16:creationId xmlns:a16="http://schemas.microsoft.com/office/drawing/2014/main" id="{5D6E5099-FD98-1849-A259-F4D2687F2C84}"/>
              </a:ext>
            </a:extLst>
          </p:cNvPr>
          <p:cNvCxnSpPr>
            <a:cxnSpLocks/>
          </p:cNvCxnSpPr>
          <p:nvPr userDrawn="1"/>
        </p:nvCxnSpPr>
        <p:spPr>
          <a:xfrm>
            <a:off x="0" y="6492875"/>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3313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Avslutsbild en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00FEA8D0-97FC-0145-ABB7-01D6F603B35D}"/>
              </a:ext>
            </a:extLst>
          </p:cNvPr>
          <p:cNvSpPr/>
          <p:nvPr userDrawn="1"/>
        </p:nvSpPr>
        <p:spPr>
          <a:xfrm>
            <a:off x="0" y="4"/>
            <a:ext cx="9144000" cy="68579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4" name="Bildobjekt 3" descr="En bild som visar text&#10;&#10;Automatiskt genererad beskrivning">
            <a:extLst>
              <a:ext uri="{FF2B5EF4-FFF2-40B4-BE49-F238E27FC236}">
                <a16:creationId xmlns:a16="http://schemas.microsoft.com/office/drawing/2014/main" id="{74D76E40-4B9D-E841-BB9F-F7BCA98DEF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26780" y="1920256"/>
            <a:ext cx="2690439" cy="3017488"/>
          </a:xfrm>
          <a:prstGeom prst="rect">
            <a:avLst/>
          </a:prstGeom>
        </p:spPr>
      </p:pic>
    </p:spTree>
    <p:extLst>
      <p:ext uri="{BB962C8B-B14F-4D97-AF65-F5344CB8AC3E}">
        <p14:creationId xmlns:p14="http://schemas.microsoft.com/office/powerpoint/2010/main" val="98917275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rtbild/Välkomstbild alt 2">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5626315"/>
          </a:xfrm>
          <a:prstGeom prst="rect">
            <a:avLst/>
          </a:prstGeom>
        </p:spPr>
      </p:pic>
      <p:pic>
        <p:nvPicPr>
          <p:cNvPr id="5" name="Bildobjekt 4" descr="En bild som visar text&#10;&#10;Automatiskt genererad beskrivning">
            <a:extLst>
              <a:ext uri="{FF2B5EF4-FFF2-40B4-BE49-F238E27FC236}">
                <a16:creationId xmlns:a16="http://schemas.microsoft.com/office/drawing/2014/main" id="{E4DF4423-250C-9A48-B751-F6D582913D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7" name="Rubrik 1">
            <a:extLst>
              <a:ext uri="{FF2B5EF4-FFF2-40B4-BE49-F238E27FC236}">
                <a16:creationId xmlns:a16="http://schemas.microsoft.com/office/drawing/2014/main" id="{1A84FD29-DC6C-5C4F-9E54-D865886CFAB4}"/>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2978261945"/>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1 Startbild/Välkomstbild">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637237"/>
          </a:xfrm>
          <a:prstGeom prst="rect">
            <a:avLst/>
          </a:prstGeom>
        </p:spPr>
      </p:pic>
      <p:pic>
        <p:nvPicPr>
          <p:cNvPr id="6" name="Bildobjekt 5" descr="En bild som visar text&#10;&#10;Automatiskt genererad beskrivning">
            <a:extLst>
              <a:ext uri="{FF2B5EF4-FFF2-40B4-BE49-F238E27FC236}">
                <a16:creationId xmlns:a16="http://schemas.microsoft.com/office/drawing/2014/main" id="{0C46A704-595B-B041-96D2-C1BE8076D8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5" name="Rubrik 1">
            <a:extLst>
              <a:ext uri="{FF2B5EF4-FFF2-40B4-BE49-F238E27FC236}">
                <a16:creationId xmlns:a16="http://schemas.microsoft.com/office/drawing/2014/main" id="{EBB1EAB2-5BF2-7F4D-A458-D48D8DC494A1}"/>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850882213"/>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rtbild/Välkomstbild alt 2">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9144000" cy="563723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C16F9458-AE62-C54E-8B73-7DF932D550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7" name="Rubrik 1">
            <a:extLst>
              <a:ext uri="{FF2B5EF4-FFF2-40B4-BE49-F238E27FC236}">
                <a16:creationId xmlns:a16="http://schemas.microsoft.com/office/drawing/2014/main" id="{BC66C596-9601-7D43-8788-D4F4785A2190}"/>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126896357"/>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rtbild/Välkomstbild alt 3">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63723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07E0FA2D-9E16-794D-A3B2-25493AFD91E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6" name="Rubrik 1">
            <a:extLst>
              <a:ext uri="{FF2B5EF4-FFF2-40B4-BE49-F238E27FC236}">
                <a16:creationId xmlns:a16="http://schemas.microsoft.com/office/drawing/2014/main" id="{7E52C0F1-2414-4641-BE07-F3D586E778B9}"/>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3871027144"/>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tartbild/Välkomstbild alt 2">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644" y="1"/>
            <a:ext cx="9147644" cy="5626313"/>
          </a:xfrm>
          <a:prstGeom prst="rect">
            <a:avLst/>
          </a:prstGeom>
        </p:spPr>
      </p:pic>
      <p:pic>
        <p:nvPicPr>
          <p:cNvPr id="5" name="Bildobjekt 4" descr="En bild som visar text&#10;&#10;Automatiskt genererad beskrivning">
            <a:extLst>
              <a:ext uri="{FF2B5EF4-FFF2-40B4-BE49-F238E27FC236}">
                <a16:creationId xmlns:a16="http://schemas.microsoft.com/office/drawing/2014/main" id="{8DB134BD-D244-184B-BF01-AE6C41591C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7" name="Rubrik 1">
            <a:extLst>
              <a:ext uri="{FF2B5EF4-FFF2-40B4-BE49-F238E27FC236}">
                <a16:creationId xmlns:a16="http://schemas.microsoft.com/office/drawing/2014/main" id="{B4CC6778-5794-4C48-BA0B-E51F6F217AB6}"/>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2280333606"/>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Startbild/Välkomstbi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6CCDF21-B597-B945-A72B-46E72B4D6F3E}"/>
              </a:ext>
            </a:extLst>
          </p:cNvPr>
          <p:cNvSpPr/>
          <p:nvPr userDrawn="1"/>
        </p:nvSpPr>
        <p:spPr>
          <a:xfrm>
            <a:off x="0" y="0"/>
            <a:ext cx="9144000" cy="5636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9" name="Bildobjekt 8" descr="En bild som visar text&#10;&#10;Automatiskt genererad beskrivning">
            <a:extLst>
              <a:ext uri="{FF2B5EF4-FFF2-40B4-BE49-F238E27FC236}">
                <a16:creationId xmlns:a16="http://schemas.microsoft.com/office/drawing/2014/main" id="{5854E5BC-CA27-D145-8A2B-6FA60CE1E1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7" name="Rubrik 1">
            <a:extLst>
              <a:ext uri="{FF2B5EF4-FFF2-40B4-BE49-F238E27FC236}">
                <a16:creationId xmlns:a16="http://schemas.microsoft.com/office/drawing/2014/main" id="{6F0FAF18-C455-D641-82BD-50018949DAA4}"/>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tx2"/>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3561117921"/>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rtbild/Välkomstbild alt 4">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63723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F72F1D89-8CC0-494E-9CDD-4DE6AC141E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6" name="Rubrik 1">
            <a:extLst>
              <a:ext uri="{FF2B5EF4-FFF2-40B4-BE49-F238E27FC236}">
                <a16:creationId xmlns:a16="http://schemas.microsoft.com/office/drawing/2014/main" id="{27AEF230-4F26-AE41-8EFC-243D3BCE825C}"/>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2750092089"/>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tartbild/Välkomstbild alt 4">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9144000" cy="5626313"/>
          </a:xfrm>
          <a:prstGeom prst="rect">
            <a:avLst/>
          </a:prstGeom>
        </p:spPr>
      </p:pic>
      <p:pic>
        <p:nvPicPr>
          <p:cNvPr id="5" name="Bildobjekt 4" descr="En bild som visar text&#10;&#10;Automatiskt genererad beskrivning">
            <a:extLst>
              <a:ext uri="{FF2B5EF4-FFF2-40B4-BE49-F238E27FC236}">
                <a16:creationId xmlns:a16="http://schemas.microsoft.com/office/drawing/2014/main" id="{54800451-4E19-F146-951A-2CEEFAF9DD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7" name="Rubrik 1">
            <a:extLst>
              <a:ext uri="{FF2B5EF4-FFF2-40B4-BE49-F238E27FC236}">
                <a16:creationId xmlns:a16="http://schemas.microsoft.com/office/drawing/2014/main" id="{541C595C-A43C-3C43-BE14-703F9D494BA3}"/>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1275755053"/>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rtbild/Välkomstbild alt 5">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63723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204CA00E-814A-FC4E-B2A5-5671E975545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7" name="Rubrik 1">
            <a:extLst>
              <a:ext uri="{FF2B5EF4-FFF2-40B4-BE49-F238E27FC236}">
                <a16:creationId xmlns:a16="http://schemas.microsoft.com/office/drawing/2014/main" id="{18F19C04-FE5F-A944-A906-B9E7B52C3C64}"/>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282012372"/>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rtbild/Välkomstbild alt 6">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63723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54739E10-B527-C543-B94E-882ACF9E94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6" name="Rubrik 1">
            <a:extLst>
              <a:ext uri="{FF2B5EF4-FFF2-40B4-BE49-F238E27FC236}">
                <a16:creationId xmlns:a16="http://schemas.microsoft.com/office/drawing/2014/main" id="{1DDE3616-984A-D741-A31B-0828D4B1BBBF}"/>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3505897936"/>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rtbild/Välkomstbild alt 7">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63723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87B2B519-9231-194D-88B5-FACAF1F8D78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6" name="Rubrik 1">
            <a:extLst>
              <a:ext uri="{FF2B5EF4-FFF2-40B4-BE49-F238E27FC236}">
                <a16:creationId xmlns:a16="http://schemas.microsoft.com/office/drawing/2014/main" id="{C86B01AC-D669-D749-BC8D-CB3EA0211D6E}"/>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2894439704"/>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rtbild/Välkomstbild alt 8">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27382"/>
            <a:ext cx="9144000" cy="5664619"/>
          </a:xfrm>
          <a:prstGeom prst="rect">
            <a:avLst/>
          </a:prstGeom>
        </p:spPr>
      </p:pic>
      <p:pic>
        <p:nvPicPr>
          <p:cNvPr id="5" name="Bildobjekt 4" descr="En bild som visar text&#10;&#10;Automatiskt genererad beskrivning">
            <a:extLst>
              <a:ext uri="{FF2B5EF4-FFF2-40B4-BE49-F238E27FC236}">
                <a16:creationId xmlns:a16="http://schemas.microsoft.com/office/drawing/2014/main" id="{6B707184-4550-994C-BF23-CD8EA2D351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6" name="Rubrik 1">
            <a:extLst>
              <a:ext uri="{FF2B5EF4-FFF2-40B4-BE49-F238E27FC236}">
                <a16:creationId xmlns:a16="http://schemas.microsoft.com/office/drawing/2014/main" id="{7C5A55EF-C467-A14B-B5C2-99AF24C76483}"/>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3041436844"/>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rtbild/Välkomstbild alt 9">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631371"/>
          </a:xfrm>
          <a:prstGeom prst="rect">
            <a:avLst/>
          </a:prstGeom>
        </p:spPr>
      </p:pic>
      <p:pic>
        <p:nvPicPr>
          <p:cNvPr id="5" name="Bildobjekt 4" descr="En bild som visar text&#10;&#10;Automatiskt genererad beskrivning">
            <a:extLst>
              <a:ext uri="{FF2B5EF4-FFF2-40B4-BE49-F238E27FC236}">
                <a16:creationId xmlns:a16="http://schemas.microsoft.com/office/drawing/2014/main" id="{4CA9530C-3E0A-AB40-87F0-76B07D63B0E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6" name="Rubrik 1">
            <a:extLst>
              <a:ext uri="{FF2B5EF4-FFF2-40B4-BE49-F238E27FC236}">
                <a16:creationId xmlns:a16="http://schemas.microsoft.com/office/drawing/2014/main" id="{9B6B08E9-4CA8-004D-874C-EF308A575306}"/>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2174802541"/>
      </p:ext>
    </p:extLst>
  </p:cSld>
  <p:clrMapOvr>
    <a:masterClrMapping/>
  </p:clrMapOvr>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rtbild/Välkomstbild alt 10">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63723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8F5F7275-F24F-4A41-A143-097C579387B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6" name="Rubrik 1">
            <a:extLst>
              <a:ext uri="{FF2B5EF4-FFF2-40B4-BE49-F238E27FC236}">
                <a16:creationId xmlns:a16="http://schemas.microsoft.com/office/drawing/2014/main" id="{A9B54086-3AA9-FE4C-8F3E-3A9D6A136394}"/>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2564601540"/>
      </p:ext>
    </p:extLst>
  </p:cSld>
  <p:clrMapOvr>
    <a:masterClrMapping/>
  </p:clrMapOvr>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rtbild/Välkomstbild alt 12">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637237"/>
          </a:xfrm>
          <a:prstGeom prst="rect">
            <a:avLst/>
          </a:prstGeom>
        </p:spPr>
      </p:pic>
      <p:pic>
        <p:nvPicPr>
          <p:cNvPr id="5" name="Bildobjekt 4" descr="En bild som visar text&#10;&#10;Automatiskt genererad beskrivning">
            <a:extLst>
              <a:ext uri="{FF2B5EF4-FFF2-40B4-BE49-F238E27FC236}">
                <a16:creationId xmlns:a16="http://schemas.microsoft.com/office/drawing/2014/main" id="{DB83851E-EE91-0C45-A077-C550566E67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6" name="Rubrik 1">
            <a:extLst>
              <a:ext uri="{FF2B5EF4-FFF2-40B4-BE49-F238E27FC236}">
                <a16:creationId xmlns:a16="http://schemas.microsoft.com/office/drawing/2014/main" id="{62CF2869-5238-3441-866E-1AA9C5ACC240}"/>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627141439"/>
      </p:ext>
    </p:extLst>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rtbild/Välkomstbild alt 13">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3B73363-7E78-C34B-B4A9-81D47FF0D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2"/>
            <a:ext cx="9144000" cy="5637237"/>
          </a:xfrm>
          <a:prstGeom prst="rect">
            <a:avLst/>
          </a:prstGeom>
        </p:spPr>
      </p:pic>
      <p:pic>
        <p:nvPicPr>
          <p:cNvPr id="7" name="Bildobjekt 6" descr="En bild som visar text&#10;&#10;Automatiskt genererad beskrivning">
            <a:extLst>
              <a:ext uri="{FF2B5EF4-FFF2-40B4-BE49-F238E27FC236}">
                <a16:creationId xmlns:a16="http://schemas.microsoft.com/office/drawing/2014/main" id="{2D107943-7964-4942-B518-4EF882E0A7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1734" y="5877272"/>
            <a:ext cx="670746" cy="752281"/>
          </a:xfrm>
          <a:prstGeom prst="rect">
            <a:avLst/>
          </a:prstGeom>
        </p:spPr>
      </p:pic>
      <p:sp>
        <p:nvSpPr>
          <p:cNvPr id="5" name="Rubrik 1">
            <a:extLst>
              <a:ext uri="{FF2B5EF4-FFF2-40B4-BE49-F238E27FC236}">
                <a16:creationId xmlns:a16="http://schemas.microsoft.com/office/drawing/2014/main" id="{2BC00038-D9A1-3147-B1B7-358727301ED7}"/>
              </a:ext>
            </a:extLst>
          </p:cNvPr>
          <p:cNvSpPr>
            <a:spLocks noGrp="1"/>
          </p:cNvSpPr>
          <p:nvPr>
            <p:ph type="ctrTitle" hasCustomPrompt="1"/>
          </p:nvPr>
        </p:nvSpPr>
        <p:spPr>
          <a:xfrm>
            <a:off x="1489348" y="1810506"/>
            <a:ext cx="6165304" cy="2016224"/>
          </a:xfrm>
        </p:spPr>
        <p:txBody>
          <a:bodyPr anchor="t" anchorCtr="0">
            <a:noAutofit/>
          </a:bodyPr>
          <a:lstStyle>
            <a:lvl1pPr algn="ctr">
              <a:defRPr sz="7000">
                <a:solidFill>
                  <a:schemeClr val="bg1"/>
                </a:solidFill>
              </a:defRPr>
            </a:lvl1pPr>
          </a:lstStyle>
          <a:p>
            <a:r>
              <a:rPr lang="en-GB" noProof="0" err="1"/>
              <a:t>Välkomstbild</a:t>
            </a:r>
            <a:r>
              <a:rPr lang="en-GB" noProof="0"/>
              <a:t> </a:t>
            </a:r>
            <a:br>
              <a:rPr lang="en-GB" noProof="0"/>
            </a:br>
            <a:r>
              <a:rPr lang="en-GB" noProof="0" err="1"/>
              <a:t>en</a:t>
            </a:r>
            <a:r>
              <a:rPr lang="en-GB" noProof="0"/>
              <a:t> till </a:t>
            </a:r>
            <a:r>
              <a:rPr lang="en-GB" noProof="0" err="1"/>
              <a:t>två</a:t>
            </a:r>
            <a:r>
              <a:rPr lang="en-GB" noProof="0"/>
              <a:t> </a:t>
            </a:r>
            <a:r>
              <a:rPr lang="en-GB" noProof="0" err="1"/>
              <a:t>rader</a:t>
            </a:r>
            <a:endParaRPr lang="en-GB" noProof="0"/>
          </a:p>
        </p:txBody>
      </p:sp>
    </p:spTree>
    <p:extLst>
      <p:ext uri="{BB962C8B-B14F-4D97-AF65-F5344CB8AC3E}">
        <p14:creationId xmlns:p14="http://schemas.microsoft.com/office/powerpoint/2010/main" val="3503223256"/>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Startbild med Ort och Datum eller Avsnittsskilj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69B7BD-7ACA-EE47-896C-362A29D1CD61}"/>
              </a:ext>
            </a:extLst>
          </p:cNvPr>
          <p:cNvSpPr>
            <a:spLocks noGrp="1"/>
          </p:cNvSpPr>
          <p:nvPr>
            <p:ph type="title"/>
          </p:nvPr>
        </p:nvSpPr>
        <p:spPr>
          <a:xfrm>
            <a:off x="323528" y="1126335"/>
            <a:ext cx="4536504" cy="3598809"/>
          </a:xfrm>
        </p:spPr>
        <p:txBody>
          <a:bodyPr anchor="t">
            <a:noAutofit/>
          </a:bodyPr>
          <a:lstStyle>
            <a:lvl1pPr>
              <a:defRPr sz="5700">
                <a:solidFill>
                  <a:schemeClr val="tx2"/>
                </a:solidFill>
              </a:defRPr>
            </a:lvl1pPr>
          </a:lstStyle>
          <a:p>
            <a:r>
              <a:rPr lang="sv-SE" noProof="0"/>
              <a:t>Klicka här för att ändra mall för rubrikformat</a:t>
            </a:r>
            <a:endParaRPr lang="en-GB" noProof="0"/>
          </a:p>
        </p:txBody>
      </p:sp>
      <p:sp>
        <p:nvSpPr>
          <p:cNvPr id="6" name="Platshållare för sidfot 5">
            <a:extLst>
              <a:ext uri="{FF2B5EF4-FFF2-40B4-BE49-F238E27FC236}">
                <a16:creationId xmlns:a16="http://schemas.microsoft.com/office/drawing/2014/main" id="{8CAEA60C-CFD7-5648-9383-C03C530E9FBF}"/>
              </a:ext>
            </a:extLst>
          </p:cNvPr>
          <p:cNvSpPr>
            <a:spLocks noGrp="1"/>
          </p:cNvSpPr>
          <p:nvPr>
            <p:ph type="ftr" sz="quarter" idx="11"/>
          </p:nvPr>
        </p:nvSpPr>
        <p:spPr>
          <a:xfrm>
            <a:off x="323528" y="6492968"/>
            <a:ext cx="3086100" cy="365125"/>
          </a:xfrm>
        </p:spPr>
        <p:txBody>
          <a:bodyPr/>
          <a:lstStyle/>
          <a:p>
            <a:pPr algn="l"/>
            <a:r>
              <a:rPr lang="sv-SE"/>
              <a:t>NATURVÅRDSVERKET | SWEDISH ENVIRONMENTAL PROTECTION AGENCY</a:t>
            </a:r>
          </a:p>
        </p:txBody>
      </p:sp>
      <p:sp>
        <p:nvSpPr>
          <p:cNvPr id="7" name="Platshållare för bildnummer 6">
            <a:extLst>
              <a:ext uri="{FF2B5EF4-FFF2-40B4-BE49-F238E27FC236}">
                <a16:creationId xmlns:a16="http://schemas.microsoft.com/office/drawing/2014/main" id="{85ECDA0E-4E30-754C-B588-797FE2D882F1}"/>
              </a:ext>
            </a:extLst>
          </p:cNvPr>
          <p:cNvSpPr>
            <a:spLocks noGrp="1"/>
          </p:cNvSpPr>
          <p:nvPr>
            <p:ph type="sldNum" sz="quarter" idx="12"/>
          </p:nvPr>
        </p:nvSpPr>
        <p:spPr/>
        <p:txBody>
          <a:bodyPr/>
          <a:lstStyle/>
          <a:p>
            <a:fld id="{1844E2AD-2CA4-4022-8F3B-D585D66E2E30}" type="slidenum">
              <a:rPr lang="sv-SE" smtClean="0"/>
              <a:pPr/>
              <a:t>‹#›</a:t>
            </a:fld>
            <a:endParaRPr lang="sv-SE"/>
          </a:p>
        </p:txBody>
      </p:sp>
      <p:sp>
        <p:nvSpPr>
          <p:cNvPr id="11" name="Platshållare för text 10">
            <a:extLst>
              <a:ext uri="{FF2B5EF4-FFF2-40B4-BE49-F238E27FC236}">
                <a16:creationId xmlns:a16="http://schemas.microsoft.com/office/drawing/2014/main" id="{300B8995-1EF5-594F-958F-AD6CBAB2DA96}"/>
              </a:ext>
            </a:extLst>
          </p:cNvPr>
          <p:cNvSpPr>
            <a:spLocks noGrp="1"/>
          </p:cNvSpPr>
          <p:nvPr>
            <p:ph type="body" sz="quarter" idx="14" hasCustomPrompt="1"/>
          </p:nvPr>
        </p:nvSpPr>
        <p:spPr>
          <a:xfrm>
            <a:off x="323528" y="548402"/>
            <a:ext cx="4536504" cy="471680"/>
          </a:xfrm>
        </p:spPr>
        <p:txBody>
          <a:bodyPr anchor="t">
            <a:noAutofit/>
          </a:bodyPr>
          <a:lstStyle>
            <a:lvl1pPr>
              <a:buNone/>
              <a:defRPr sz="1300">
                <a:solidFill>
                  <a:schemeClr val="accent2"/>
                </a:solidFill>
              </a:defRPr>
            </a:lvl1pPr>
            <a:lvl2pPr>
              <a:buNone/>
              <a:defRPr sz="1400"/>
            </a:lvl2pPr>
            <a:lvl3pPr>
              <a:buNone/>
              <a:defRPr sz="1400"/>
            </a:lvl3pPr>
            <a:lvl4pPr>
              <a:buNone/>
              <a:defRPr sz="1400"/>
            </a:lvl4pPr>
            <a:lvl5pPr>
              <a:buNone/>
              <a:defRPr sz="1400"/>
            </a:lvl5pPr>
          </a:lstStyle>
          <a:p>
            <a:pPr lvl="0"/>
            <a:r>
              <a:rPr lang="en-GB" noProof="0"/>
              <a:t>ORT DATUM</a:t>
            </a:r>
          </a:p>
        </p:txBody>
      </p:sp>
      <p:sp>
        <p:nvSpPr>
          <p:cNvPr id="12" name="Platshållare för text 10">
            <a:extLst>
              <a:ext uri="{FF2B5EF4-FFF2-40B4-BE49-F238E27FC236}">
                <a16:creationId xmlns:a16="http://schemas.microsoft.com/office/drawing/2014/main" id="{860E40F6-29B5-0C46-AEED-E11B80F806C0}"/>
              </a:ext>
            </a:extLst>
          </p:cNvPr>
          <p:cNvSpPr>
            <a:spLocks noGrp="1"/>
          </p:cNvSpPr>
          <p:nvPr>
            <p:ph type="body" sz="quarter" idx="15" hasCustomPrompt="1"/>
          </p:nvPr>
        </p:nvSpPr>
        <p:spPr>
          <a:xfrm>
            <a:off x="323528" y="4849806"/>
            <a:ext cx="4536504" cy="951733"/>
          </a:xfrm>
        </p:spPr>
        <p:txBody>
          <a:bodyPr anchor="t">
            <a:noAutofit/>
          </a:bodyPr>
          <a:lstStyle>
            <a:lvl1pPr>
              <a:buNone/>
              <a:defRPr sz="1600">
                <a:solidFill>
                  <a:schemeClr val="accent2"/>
                </a:solidFill>
              </a:defRPr>
            </a:lvl1pPr>
            <a:lvl2pPr>
              <a:buNone/>
              <a:defRPr sz="1400"/>
            </a:lvl2pPr>
            <a:lvl3pPr>
              <a:buNone/>
              <a:defRPr sz="1400"/>
            </a:lvl3pPr>
            <a:lvl4pPr>
              <a:buNone/>
              <a:defRPr sz="1400"/>
            </a:lvl4pPr>
            <a:lvl5pPr>
              <a:buNone/>
              <a:defRPr sz="1400"/>
            </a:lvl5pPr>
          </a:lstStyle>
          <a:p>
            <a:pPr lvl="0"/>
            <a:r>
              <a:rPr lang="en-GB" noProof="0" err="1"/>
              <a:t>Namn</a:t>
            </a:r>
            <a:r>
              <a:rPr lang="en-GB" noProof="0"/>
              <a:t> </a:t>
            </a:r>
            <a:r>
              <a:rPr lang="en-GB" noProof="0" err="1"/>
              <a:t>på</a:t>
            </a:r>
            <a:r>
              <a:rPr lang="en-GB" noProof="0"/>
              <a:t> </a:t>
            </a:r>
            <a:r>
              <a:rPr lang="en-GB" noProof="0" err="1"/>
              <a:t>föredragshållare</a:t>
            </a:r>
            <a:endParaRPr lang="en-GB" noProof="0"/>
          </a:p>
        </p:txBody>
      </p:sp>
      <p:cxnSp>
        <p:nvCxnSpPr>
          <p:cNvPr id="9" name="Rak 8">
            <a:extLst>
              <a:ext uri="{FF2B5EF4-FFF2-40B4-BE49-F238E27FC236}">
                <a16:creationId xmlns:a16="http://schemas.microsoft.com/office/drawing/2014/main" id="{87E2D66C-1F6E-484E-A175-C42857A314E1}"/>
              </a:ext>
            </a:extLst>
          </p:cNvPr>
          <p:cNvCxnSpPr>
            <a:cxnSpLocks/>
          </p:cNvCxnSpPr>
          <p:nvPr userDrawn="1"/>
        </p:nvCxnSpPr>
        <p:spPr>
          <a:xfrm>
            <a:off x="0" y="6492875"/>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Platshållare för bild 8">
            <a:extLst>
              <a:ext uri="{FF2B5EF4-FFF2-40B4-BE49-F238E27FC236}">
                <a16:creationId xmlns:a16="http://schemas.microsoft.com/office/drawing/2014/main" id="{9CB84941-F94C-7744-B948-057B2DD91E5C}"/>
              </a:ext>
            </a:extLst>
          </p:cNvPr>
          <p:cNvSpPr>
            <a:spLocks noGrp="1" noChangeAspect="1"/>
          </p:cNvSpPr>
          <p:nvPr>
            <p:ph type="pic" sz="quarter" idx="16"/>
          </p:nvPr>
        </p:nvSpPr>
        <p:spPr>
          <a:xfrm>
            <a:off x="5349995" y="104"/>
            <a:ext cx="3794005" cy="6492769"/>
          </a:xfrm>
          <a:solidFill>
            <a:schemeClr val="bg2">
              <a:lumMod val="95000"/>
              <a:alpha val="85000"/>
            </a:schemeClr>
          </a:solidFill>
        </p:spPr>
        <p:txBody>
          <a:bodyPr/>
          <a:lstStyle/>
          <a:p>
            <a:r>
              <a:rPr lang="sv-SE"/>
              <a:t>Klicka på ikonen för att lägga till en bild</a:t>
            </a:r>
          </a:p>
        </p:txBody>
      </p:sp>
    </p:spTree>
    <p:extLst>
      <p:ext uri="{BB962C8B-B14F-4D97-AF65-F5344CB8AC3E}">
        <p14:creationId xmlns:p14="http://schemas.microsoft.com/office/powerpoint/2010/main" val="2052578101"/>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 Startbild med Ort och Datum / Avsnittsskiljare">
    <p:spTree>
      <p:nvGrpSpPr>
        <p:cNvPr id="1" name=""/>
        <p:cNvGrpSpPr/>
        <p:nvPr/>
      </p:nvGrpSpPr>
      <p:grpSpPr>
        <a:xfrm>
          <a:off x="0" y="0"/>
          <a:ext cx="0" cy="0"/>
          <a:chOff x="0" y="0"/>
          <a:chExt cx="0" cy="0"/>
        </a:xfrm>
      </p:grpSpPr>
      <p:sp>
        <p:nvSpPr>
          <p:cNvPr id="6" name="Platshållare för sidfot 5">
            <a:extLst>
              <a:ext uri="{FF2B5EF4-FFF2-40B4-BE49-F238E27FC236}">
                <a16:creationId xmlns:a16="http://schemas.microsoft.com/office/drawing/2014/main" id="{8CAEA60C-CFD7-5648-9383-C03C530E9FBF}"/>
              </a:ext>
            </a:extLst>
          </p:cNvPr>
          <p:cNvSpPr>
            <a:spLocks noGrp="1"/>
          </p:cNvSpPr>
          <p:nvPr>
            <p:ph type="ftr" sz="quarter" idx="11"/>
          </p:nvPr>
        </p:nvSpPr>
        <p:spPr>
          <a:xfrm>
            <a:off x="323528" y="6492968"/>
            <a:ext cx="3086100" cy="365125"/>
          </a:xfrm>
        </p:spPr>
        <p:txBody>
          <a:bodyPr/>
          <a:lstStyle/>
          <a:p>
            <a:pPr algn="l"/>
            <a:r>
              <a:rPr lang="sv-SE"/>
              <a:t>NATURVÅRDSVERKET | SWEDISH ENVIRONMENTAL PROTECTION AGENCY</a:t>
            </a:r>
          </a:p>
        </p:txBody>
      </p:sp>
      <p:sp>
        <p:nvSpPr>
          <p:cNvPr id="7" name="Platshållare för bildnummer 6">
            <a:extLst>
              <a:ext uri="{FF2B5EF4-FFF2-40B4-BE49-F238E27FC236}">
                <a16:creationId xmlns:a16="http://schemas.microsoft.com/office/drawing/2014/main" id="{85ECDA0E-4E30-754C-B588-797FE2D882F1}"/>
              </a:ext>
            </a:extLst>
          </p:cNvPr>
          <p:cNvSpPr>
            <a:spLocks noGrp="1"/>
          </p:cNvSpPr>
          <p:nvPr>
            <p:ph type="sldNum" sz="quarter" idx="12"/>
          </p:nvPr>
        </p:nvSpPr>
        <p:spPr/>
        <p:txBody>
          <a:bodyPr/>
          <a:lstStyle/>
          <a:p>
            <a:fld id="{1844E2AD-2CA4-4022-8F3B-D585D66E2E30}" type="slidenum">
              <a:rPr lang="sv-SE" smtClean="0"/>
              <a:pPr/>
              <a:t>‹#›</a:t>
            </a:fld>
            <a:endParaRPr lang="sv-SE"/>
          </a:p>
        </p:txBody>
      </p:sp>
      <p:cxnSp>
        <p:nvCxnSpPr>
          <p:cNvPr id="9" name="Rak 8">
            <a:extLst>
              <a:ext uri="{FF2B5EF4-FFF2-40B4-BE49-F238E27FC236}">
                <a16:creationId xmlns:a16="http://schemas.microsoft.com/office/drawing/2014/main" id="{B2DC4444-650E-4344-A426-BB834140CC1F}"/>
              </a:ext>
            </a:extLst>
          </p:cNvPr>
          <p:cNvCxnSpPr>
            <a:cxnSpLocks/>
          </p:cNvCxnSpPr>
          <p:nvPr userDrawn="1"/>
        </p:nvCxnSpPr>
        <p:spPr>
          <a:xfrm>
            <a:off x="0" y="6492875"/>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Platshållare för bild 8">
            <a:extLst>
              <a:ext uri="{FF2B5EF4-FFF2-40B4-BE49-F238E27FC236}">
                <a16:creationId xmlns:a16="http://schemas.microsoft.com/office/drawing/2014/main" id="{E1DE45AD-7CFA-A64F-9DB1-60C8B18B894A}"/>
              </a:ext>
            </a:extLst>
          </p:cNvPr>
          <p:cNvSpPr>
            <a:spLocks noGrp="1" noChangeAspect="1"/>
          </p:cNvSpPr>
          <p:nvPr>
            <p:ph type="pic" sz="quarter" idx="16"/>
          </p:nvPr>
        </p:nvSpPr>
        <p:spPr>
          <a:xfrm>
            <a:off x="-1" y="0"/>
            <a:ext cx="3794013" cy="6492783"/>
          </a:xfrm>
          <a:solidFill>
            <a:schemeClr val="bg2">
              <a:lumMod val="95000"/>
              <a:alpha val="85000"/>
            </a:schemeClr>
          </a:solidFill>
        </p:spPr>
        <p:txBody>
          <a:bodyPr/>
          <a:lstStyle/>
          <a:p>
            <a:r>
              <a:rPr lang="sv-SE"/>
              <a:t>Klicka på ikonen för att lägga till en bild</a:t>
            </a:r>
          </a:p>
        </p:txBody>
      </p:sp>
      <p:sp>
        <p:nvSpPr>
          <p:cNvPr id="14" name="Platshållare för text 10">
            <a:extLst>
              <a:ext uri="{FF2B5EF4-FFF2-40B4-BE49-F238E27FC236}">
                <a16:creationId xmlns:a16="http://schemas.microsoft.com/office/drawing/2014/main" id="{749583E7-C92C-6349-9BE4-CDB75574CE34}"/>
              </a:ext>
            </a:extLst>
          </p:cNvPr>
          <p:cNvSpPr>
            <a:spLocks noGrp="1"/>
          </p:cNvSpPr>
          <p:nvPr>
            <p:ph type="body" sz="quarter" idx="17" hasCustomPrompt="1"/>
          </p:nvPr>
        </p:nvSpPr>
        <p:spPr>
          <a:xfrm>
            <a:off x="4211960" y="548402"/>
            <a:ext cx="4536504" cy="471680"/>
          </a:xfrm>
        </p:spPr>
        <p:txBody>
          <a:bodyPr anchor="t">
            <a:noAutofit/>
          </a:bodyPr>
          <a:lstStyle>
            <a:lvl1pPr>
              <a:buNone/>
              <a:defRPr sz="1300">
                <a:solidFill>
                  <a:schemeClr val="accent2"/>
                </a:solidFill>
              </a:defRPr>
            </a:lvl1pPr>
            <a:lvl2pPr>
              <a:buNone/>
              <a:defRPr sz="1400"/>
            </a:lvl2pPr>
            <a:lvl3pPr>
              <a:buNone/>
              <a:defRPr sz="1400"/>
            </a:lvl3pPr>
            <a:lvl4pPr>
              <a:buNone/>
              <a:defRPr sz="1400"/>
            </a:lvl4pPr>
            <a:lvl5pPr>
              <a:buNone/>
              <a:defRPr sz="1400"/>
            </a:lvl5pPr>
          </a:lstStyle>
          <a:p>
            <a:pPr lvl="0"/>
            <a:r>
              <a:rPr lang="en-GB" noProof="0"/>
              <a:t>ORT DATUM</a:t>
            </a:r>
          </a:p>
        </p:txBody>
      </p:sp>
      <p:sp>
        <p:nvSpPr>
          <p:cNvPr id="15" name="Platshållare för text 10">
            <a:extLst>
              <a:ext uri="{FF2B5EF4-FFF2-40B4-BE49-F238E27FC236}">
                <a16:creationId xmlns:a16="http://schemas.microsoft.com/office/drawing/2014/main" id="{578F5D6D-56D4-0544-83BB-465316C832E8}"/>
              </a:ext>
            </a:extLst>
          </p:cNvPr>
          <p:cNvSpPr>
            <a:spLocks noGrp="1"/>
          </p:cNvSpPr>
          <p:nvPr>
            <p:ph type="body" sz="quarter" idx="18" hasCustomPrompt="1"/>
          </p:nvPr>
        </p:nvSpPr>
        <p:spPr>
          <a:xfrm>
            <a:off x="4211960" y="4849806"/>
            <a:ext cx="4536504" cy="951733"/>
          </a:xfrm>
        </p:spPr>
        <p:txBody>
          <a:bodyPr anchor="t">
            <a:noAutofit/>
          </a:bodyPr>
          <a:lstStyle>
            <a:lvl1pPr>
              <a:buNone/>
              <a:defRPr sz="1600">
                <a:solidFill>
                  <a:schemeClr val="accent2"/>
                </a:solidFill>
              </a:defRPr>
            </a:lvl1pPr>
            <a:lvl2pPr>
              <a:buNone/>
              <a:defRPr sz="1400"/>
            </a:lvl2pPr>
            <a:lvl3pPr>
              <a:buNone/>
              <a:defRPr sz="1400"/>
            </a:lvl3pPr>
            <a:lvl4pPr>
              <a:buNone/>
              <a:defRPr sz="1400"/>
            </a:lvl4pPr>
            <a:lvl5pPr>
              <a:buNone/>
              <a:defRPr sz="1400"/>
            </a:lvl5pPr>
          </a:lstStyle>
          <a:p>
            <a:pPr lvl="0"/>
            <a:r>
              <a:rPr lang="en-GB" noProof="0" err="1"/>
              <a:t>Namn</a:t>
            </a:r>
            <a:r>
              <a:rPr lang="en-GB" noProof="0"/>
              <a:t> </a:t>
            </a:r>
            <a:r>
              <a:rPr lang="en-GB" noProof="0" err="1"/>
              <a:t>på</a:t>
            </a:r>
            <a:r>
              <a:rPr lang="en-GB" noProof="0"/>
              <a:t> </a:t>
            </a:r>
            <a:r>
              <a:rPr lang="en-GB" noProof="0" err="1"/>
              <a:t>föredragshållare</a:t>
            </a:r>
            <a:endParaRPr lang="en-GB" noProof="0"/>
          </a:p>
        </p:txBody>
      </p:sp>
      <p:sp>
        <p:nvSpPr>
          <p:cNvPr id="16" name="Rubrik 1">
            <a:extLst>
              <a:ext uri="{FF2B5EF4-FFF2-40B4-BE49-F238E27FC236}">
                <a16:creationId xmlns:a16="http://schemas.microsoft.com/office/drawing/2014/main" id="{B2A6D63D-33B8-764D-B0FF-A518DB4DDD3B}"/>
              </a:ext>
            </a:extLst>
          </p:cNvPr>
          <p:cNvSpPr>
            <a:spLocks noGrp="1"/>
          </p:cNvSpPr>
          <p:nvPr>
            <p:ph type="title"/>
          </p:nvPr>
        </p:nvSpPr>
        <p:spPr>
          <a:xfrm>
            <a:off x="4206328" y="1126335"/>
            <a:ext cx="4536504" cy="3598809"/>
          </a:xfrm>
        </p:spPr>
        <p:txBody>
          <a:bodyPr anchor="t">
            <a:noAutofit/>
          </a:bodyPr>
          <a:lstStyle>
            <a:lvl1pPr>
              <a:defRPr sz="5700">
                <a:solidFill>
                  <a:schemeClr val="tx2"/>
                </a:solidFill>
              </a:defRPr>
            </a:lvl1pPr>
          </a:lstStyle>
          <a:p>
            <a:r>
              <a:rPr lang="sv-SE" noProof="0"/>
              <a:t>Klicka här för att ändra mall för rubrikformat</a:t>
            </a:r>
            <a:endParaRPr lang="en-GB" noProof="0"/>
          </a:p>
        </p:txBody>
      </p:sp>
    </p:spTree>
    <p:extLst>
      <p:ext uri="{BB962C8B-B14F-4D97-AF65-F5344CB8AC3E}">
        <p14:creationId xmlns:p14="http://schemas.microsoft.com/office/powerpoint/2010/main" val="188104474"/>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Brödtext eller Punktlista med bild till vänster">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11" name="Platshållare för text 10"/>
          <p:cNvSpPr>
            <a:spLocks noGrp="1"/>
          </p:cNvSpPr>
          <p:nvPr>
            <p:ph type="body" sz="quarter" idx="14"/>
          </p:nvPr>
        </p:nvSpPr>
        <p:spPr>
          <a:xfrm>
            <a:off x="4067944" y="2084851"/>
            <a:ext cx="4824536" cy="4032448"/>
          </a:xfrm>
        </p:spPr>
        <p:txBody>
          <a:bodyPr>
            <a:noAutofit/>
          </a:bodyPr>
          <a:lstStyle>
            <a:lvl1pPr>
              <a:spcBef>
                <a:spcPts val="300"/>
              </a:spcBef>
              <a:spcAft>
                <a:spcPts val="600"/>
              </a:spcAft>
              <a:defRPr sz="1800"/>
            </a:lvl1pPr>
            <a:lvl2pPr>
              <a:spcBef>
                <a:spcPts val="300"/>
              </a:spcBef>
              <a:spcAft>
                <a:spcPts val="600"/>
              </a:spcAft>
              <a:defRPr sz="1800"/>
            </a:lvl2pPr>
            <a:lvl3pPr>
              <a:spcBef>
                <a:spcPts val="300"/>
              </a:spcBef>
              <a:spcAft>
                <a:spcPts val="600"/>
              </a:spcAft>
              <a:defRPr sz="1800"/>
            </a:lvl3pPr>
            <a:lvl4pPr>
              <a:spcBef>
                <a:spcPts val="300"/>
              </a:spcBef>
              <a:spcAft>
                <a:spcPts val="600"/>
              </a:spcAft>
              <a:defRPr sz="1800"/>
            </a:lvl4pPr>
            <a:lvl5pPr>
              <a:spcBef>
                <a:spcPts val="300"/>
              </a:spcBef>
              <a:spcAft>
                <a:spcPts val="600"/>
              </a:spcAft>
              <a:defRPr sz="18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cxnSp>
        <p:nvCxnSpPr>
          <p:cNvPr id="10" name="Rak 9">
            <a:extLst>
              <a:ext uri="{FF2B5EF4-FFF2-40B4-BE49-F238E27FC236}">
                <a16:creationId xmlns:a16="http://schemas.microsoft.com/office/drawing/2014/main" id="{E0A06245-C507-C54E-A4C3-AC9771B3BD7B}"/>
              </a:ext>
            </a:extLst>
          </p:cNvPr>
          <p:cNvCxnSpPr>
            <a:cxnSpLocks/>
          </p:cNvCxnSpPr>
          <p:nvPr userDrawn="1"/>
        </p:nvCxnSpPr>
        <p:spPr>
          <a:xfrm>
            <a:off x="0" y="6492875"/>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ubrik 1">
            <a:extLst>
              <a:ext uri="{FF2B5EF4-FFF2-40B4-BE49-F238E27FC236}">
                <a16:creationId xmlns:a16="http://schemas.microsoft.com/office/drawing/2014/main" id="{793C7E1B-A51B-A54F-B426-7BCBD4CEEB3B}"/>
              </a:ext>
            </a:extLst>
          </p:cNvPr>
          <p:cNvSpPr>
            <a:spLocks noGrp="1"/>
          </p:cNvSpPr>
          <p:nvPr>
            <p:ph type="title" hasCustomPrompt="1"/>
          </p:nvPr>
        </p:nvSpPr>
        <p:spPr>
          <a:xfrm>
            <a:off x="4067944" y="356659"/>
            <a:ext cx="4824536" cy="1536171"/>
          </a:xfrm>
        </p:spPr>
        <p:txBody>
          <a:bodyPr anchor="t">
            <a:noAutofit/>
          </a:bodyPr>
          <a:lstStyle>
            <a:lvl1pPr>
              <a:lnSpc>
                <a:spcPts val="3960"/>
              </a:lnSpc>
              <a:defRPr sz="3600">
                <a:solidFill>
                  <a:schemeClr val="accent2"/>
                </a:solidFill>
              </a:defRPr>
            </a:lvl1pPr>
          </a:lstStyle>
          <a:p>
            <a:r>
              <a:rPr lang="sv-SE"/>
              <a:t>Brödtext eller punktlista med bild till vänster</a:t>
            </a:r>
          </a:p>
        </p:txBody>
      </p:sp>
      <p:sp>
        <p:nvSpPr>
          <p:cNvPr id="8" name="Platshållare för bild 8">
            <a:extLst>
              <a:ext uri="{FF2B5EF4-FFF2-40B4-BE49-F238E27FC236}">
                <a16:creationId xmlns:a16="http://schemas.microsoft.com/office/drawing/2014/main" id="{6E7D4C7C-1476-4342-9B39-B769E5072896}"/>
              </a:ext>
            </a:extLst>
          </p:cNvPr>
          <p:cNvSpPr>
            <a:spLocks noGrp="1" noChangeAspect="1"/>
          </p:cNvSpPr>
          <p:nvPr>
            <p:ph type="pic" sz="quarter" idx="16"/>
          </p:nvPr>
        </p:nvSpPr>
        <p:spPr>
          <a:xfrm>
            <a:off x="-1" y="0"/>
            <a:ext cx="3794013" cy="6492783"/>
          </a:xfrm>
          <a:solidFill>
            <a:schemeClr val="bg2">
              <a:lumMod val="95000"/>
              <a:alpha val="85000"/>
            </a:schemeClr>
          </a:solidFill>
        </p:spPr>
        <p:txBody>
          <a:bodyPr/>
          <a:lstStyle/>
          <a:p>
            <a:r>
              <a:rPr lang="sv-SE"/>
              <a:t>Klicka på ikonen för att lägga till en bild</a:t>
            </a:r>
          </a:p>
        </p:txBody>
      </p:sp>
    </p:spTree>
    <p:extLst>
      <p:ext uri="{BB962C8B-B14F-4D97-AF65-F5344CB8AC3E}">
        <p14:creationId xmlns:p14="http://schemas.microsoft.com/office/powerpoint/2010/main" val="3819294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 Brödtext eller punktlista med bild till höger">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a:xfrm>
            <a:off x="323528" y="6492968"/>
            <a:ext cx="3086100" cy="365125"/>
          </a:xfrm>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9" name="Platshållare för text 10">
            <a:extLst>
              <a:ext uri="{FF2B5EF4-FFF2-40B4-BE49-F238E27FC236}">
                <a16:creationId xmlns:a16="http://schemas.microsoft.com/office/drawing/2014/main" id="{926E6B28-EF83-F241-9A49-D010F20359DE}"/>
              </a:ext>
            </a:extLst>
          </p:cNvPr>
          <p:cNvSpPr>
            <a:spLocks noGrp="1"/>
          </p:cNvSpPr>
          <p:nvPr>
            <p:ph type="body" sz="quarter" idx="14"/>
          </p:nvPr>
        </p:nvSpPr>
        <p:spPr>
          <a:xfrm>
            <a:off x="323528" y="2084851"/>
            <a:ext cx="4680520" cy="4032448"/>
          </a:xfrm>
        </p:spPr>
        <p:txBody>
          <a:bodyPr>
            <a:noAutofit/>
          </a:bodyPr>
          <a:lstStyle>
            <a:lvl1pPr>
              <a:spcBef>
                <a:spcPts val="300"/>
              </a:spcBef>
              <a:spcAft>
                <a:spcPts val="600"/>
              </a:spcAft>
              <a:defRPr sz="1800"/>
            </a:lvl1pPr>
            <a:lvl2pPr>
              <a:spcBef>
                <a:spcPts val="300"/>
              </a:spcBef>
              <a:spcAft>
                <a:spcPts val="600"/>
              </a:spcAft>
              <a:defRPr sz="1800"/>
            </a:lvl2pPr>
            <a:lvl3pPr>
              <a:spcBef>
                <a:spcPts val="300"/>
              </a:spcBef>
              <a:spcAft>
                <a:spcPts val="600"/>
              </a:spcAft>
              <a:defRPr sz="1800"/>
            </a:lvl3pPr>
            <a:lvl4pPr>
              <a:spcBef>
                <a:spcPts val="300"/>
              </a:spcBef>
              <a:spcAft>
                <a:spcPts val="600"/>
              </a:spcAft>
              <a:defRPr sz="1800"/>
            </a:lvl4pPr>
            <a:lvl5pPr>
              <a:spcBef>
                <a:spcPts val="300"/>
              </a:spcBef>
              <a:spcAft>
                <a:spcPts val="600"/>
              </a:spcAft>
              <a:defRPr sz="18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cxnSp>
        <p:nvCxnSpPr>
          <p:cNvPr id="12" name="Rak 11">
            <a:extLst>
              <a:ext uri="{FF2B5EF4-FFF2-40B4-BE49-F238E27FC236}">
                <a16:creationId xmlns:a16="http://schemas.microsoft.com/office/drawing/2014/main" id="{001DDE13-6366-8E4C-AA5E-D0F663E1BB70}"/>
              </a:ext>
            </a:extLst>
          </p:cNvPr>
          <p:cNvCxnSpPr>
            <a:cxnSpLocks/>
          </p:cNvCxnSpPr>
          <p:nvPr userDrawn="1"/>
        </p:nvCxnSpPr>
        <p:spPr>
          <a:xfrm>
            <a:off x="0" y="6492875"/>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ubrik 1">
            <a:extLst>
              <a:ext uri="{FF2B5EF4-FFF2-40B4-BE49-F238E27FC236}">
                <a16:creationId xmlns:a16="http://schemas.microsoft.com/office/drawing/2014/main" id="{DDEBF18F-91AC-3C4F-B4A6-2C881757F00C}"/>
              </a:ext>
            </a:extLst>
          </p:cNvPr>
          <p:cNvSpPr>
            <a:spLocks noGrp="1"/>
          </p:cNvSpPr>
          <p:nvPr>
            <p:ph type="title" hasCustomPrompt="1"/>
          </p:nvPr>
        </p:nvSpPr>
        <p:spPr>
          <a:xfrm>
            <a:off x="323528" y="356659"/>
            <a:ext cx="4680520" cy="1536171"/>
          </a:xfrm>
        </p:spPr>
        <p:txBody>
          <a:bodyPr anchor="t">
            <a:noAutofit/>
          </a:bodyPr>
          <a:lstStyle>
            <a:lvl1pPr>
              <a:lnSpc>
                <a:spcPts val="3960"/>
              </a:lnSpc>
              <a:defRPr sz="3600">
                <a:solidFill>
                  <a:schemeClr val="accent2"/>
                </a:solidFill>
              </a:defRPr>
            </a:lvl1pPr>
          </a:lstStyle>
          <a:p>
            <a:r>
              <a:rPr lang="sv-SE"/>
              <a:t>Brödtext eller punktlista med bild till höger</a:t>
            </a:r>
          </a:p>
        </p:txBody>
      </p:sp>
      <p:sp>
        <p:nvSpPr>
          <p:cNvPr id="8" name="Platshållare för bild 8">
            <a:extLst>
              <a:ext uri="{FF2B5EF4-FFF2-40B4-BE49-F238E27FC236}">
                <a16:creationId xmlns:a16="http://schemas.microsoft.com/office/drawing/2014/main" id="{BFEB0758-1612-914C-BC2D-F423C6B74EC4}"/>
              </a:ext>
            </a:extLst>
          </p:cNvPr>
          <p:cNvSpPr>
            <a:spLocks noGrp="1" noChangeAspect="1"/>
          </p:cNvSpPr>
          <p:nvPr>
            <p:ph type="pic" sz="quarter" idx="16"/>
          </p:nvPr>
        </p:nvSpPr>
        <p:spPr>
          <a:xfrm>
            <a:off x="5349987" y="0"/>
            <a:ext cx="3794013" cy="6492783"/>
          </a:xfrm>
          <a:solidFill>
            <a:schemeClr val="bg2">
              <a:lumMod val="95000"/>
              <a:alpha val="85000"/>
            </a:schemeClr>
          </a:solidFill>
        </p:spPr>
        <p:txBody>
          <a:bodyPr/>
          <a:lstStyle/>
          <a:p>
            <a:r>
              <a:rPr lang="sv-SE"/>
              <a:t>Klicka på ikonen för att lägga till en bild</a:t>
            </a:r>
          </a:p>
        </p:txBody>
      </p:sp>
    </p:spTree>
    <p:extLst>
      <p:ext uri="{BB962C8B-B14F-4D97-AF65-F5344CB8AC3E}">
        <p14:creationId xmlns:p14="http://schemas.microsoft.com/office/powerpoint/2010/main" val="580905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 Brödtext eller punktlista med två bilder till höger">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a:xfrm>
            <a:off x="323528" y="6492968"/>
            <a:ext cx="3086100" cy="365125"/>
          </a:xfrm>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13" name="Platshållare för text 10">
            <a:extLst>
              <a:ext uri="{FF2B5EF4-FFF2-40B4-BE49-F238E27FC236}">
                <a16:creationId xmlns:a16="http://schemas.microsoft.com/office/drawing/2014/main" id="{CC058478-6F88-474C-AA2C-5B47A915B500}"/>
              </a:ext>
            </a:extLst>
          </p:cNvPr>
          <p:cNvSpPr>
            <a:spLocks noGrp="1"/>
          </p:cNvSpPr>
          <p:nvPr>
            <p:ph type="body" sz="quarter" idx="14"/>
          </p:nvPr>
        </p:nvSpPr>
        <p:spPr>
          <a:xfrm>
            <a:off x="323528" y="2084851"/>
            <a:ext cx="4824536" cy="4032448"/>
          </a:xfrm>
        </p:spPr>
        <p:txBody>
          <a:bodyPr>
            <a:noAutofit/>
          </a:bodyPr>
          <a:lstStyle>
            <a:lvl1pPr>
              <a:spcBef>
                <a:spcPts val="300"/>
              </a:spcBef>
              <a:spcAft>
                <a:spcPts val="600"/>
              </a:spcAft>
              <a:defRPr sz="1800"/>
            </a:lvl1pPr>
            <a:lvl2pPr>
              <a:spcBef>
                <a:spcPts val="300"/>
              </a:spcBef>
              <a:spcAft>
                <a:spcPts val="600"/>
              </a:spcAft>
              <a:defRPr sz="1800"/>
            </a:lvl2pPr>
            <a:lvl3pPr>
              <a:spcBef>
                <a:spcPts val="300"/>
              </a:spcBef>
              <a:spcAft>
                <a:spcPts val="600"/>
              </a:spcAft>
              <a:defRPr sz="1800"/>
            </a:lvl3pPr>
            <a:lvl4pPr>
              <a:spcBef>
                <a:spcPts val="300"/>
              </a:spcBef>
              <a:spcAft>
                <a:spcPts val="600"/>
              </a:spcAft>
              <a:defRPr sz="1800"/>
            </a:lvl4pPr>
            <a:lvl5pPr>
              <a:spcBef>
                <a:spcPts val="300"/>
              </a:spcBef>
              <a:spcAft>
                <a:spcPts val="600"/>
              </a:spcAft>
              <a:defRPr sz="18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cxnSp>
        <p:nvCxnSpPr>
          <p:cNvPr id="17" name="Rak 16">
            <a:extLst>
              <a:ext uri="{FF2B5EF4-FFF2-40B4-BE49-F238E27FC236}">
                <a16:creationId xmlns:a16="http://schemas.microsoft.com/office/drawing/2014/main" id="{AA7FD089-7BB1-0048-B2A7-739201C9253A}"/>
              </a:ext>
            </a:extLst>
          </p:cNvPr>
          <p:cNvCxnSpPr>
            <a:cxnSpLocks/>
          </p:cNvCxnSpPr>
          <p:nvPr userDrawn="1"/>
        </p:nvCxnSpPr>
        <p:spPr>
          <a:xfrm>
            <a:off x="0" y="6492875"/>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ubrik 1">
            <a:extLst>
              <a:ext uri="{FF2B5EF4-FFF2-40B4-BE49-F238E27FC236}">
                <a16:creationId xmlns:a16="http://schemas.microsoft.com/office/drawing/2014/main" id="{98C39911-F992-5440-A967-E56CB7436A08}"/>
              </a:ext>
            </a:extLst>
          </p:cNvPr>
          <p:cNvSpPr>
            <a:spLocks noGrp="1"/>
          </p:cNvSpPr>
          <p:nvPr>
            <p:ph type="title" hasCustomPrompt="1"/>
          </p:nvPr>
        </p:nvSpPr>
        <p:spPr>
          <a:xfrm>
            <a:off x="323528" y="356659"/>
            <a:ext cx="4824536" cy="1536171"/>
          </a:xfrm>
        </p:spPr>
        <p:txBody>
          <a:bodyPr anchor="t">
            <a:noAutofit/>
          </a:bodyPr>
          <a:lstStyle>
            <a:lvl1pPr>
              <a:lnSpc>
                <a:spcPts val="3960"/>
              </a:lnSpc>
              <a:defRPr sz="3600">
                <a:solidFill>
                  <a:schemeClr val="accent2"/>
                </a:solidFill>
              </a:defRPr>
            </a:lvl1pPr>
          </a:lstStyle>
          <a:p>
            <a:r>
              <a:rPr lang="sv-SE"/>
              <a:t>Brödtext eller punktlista med två bilder till höger</a:t>
            </a:r>
          </a:p>
        </p:txBody>
      </p:sp>
      <p:sp>
        <p:nvSpPr>
          <p:cNvPr id="9" name="Platshållare för bild 8">
            <a:extLst>
              <a:ext uri="{FF2B5EF4-FFF2-40B4-BE49-F238E27FC236}">
                <a16:creationId xmlns:a16="http://schemas.microsoft.com/office/drawing/2014/main" id="{577001C9-5CAB-E145-83DC-147684391997}"/>
              </a:ext>
            </a:extLst>
          </p:cNvPr>
          <p:cNvSpPr>
            <a:spLocks noGrp="1"/>
          </p:cNvSpPr>
          <p:nvPr>
            <p:ph type="pic" sz="quarter" idx="13"/>
          </p:nvPr>
        </p:nvSpPr>
        <p:spPr>
          <a:xfrm>
            <a:off x="5436096" y="-1"/>
            <a:ext cx="3708096" cy="3097903"/>
          </a:xfrm>
          <a:solidFill>
            <a:schemeClr val="bg2">
              <a:lumMod val="95000"/>
              <a:alpha val="85000"/>
            </a:schemeClr>
          </a:solidFill>
        </p:spPr>
        <p:txBody>
          <a:bodyPr/>
          <a:lstStyle/>
          <a:p>
            <a:r>
              <a:rPr lang="sv-SE"/>
              <a:t>Klicka på ikonen för att lägga till en bild</a:t>
            </a:r>
          </a:p>
        </p:txBody>
      </p:sp>
      <p:sp>
        <p:nvSpPr>
          <p:cNvPr id="10" name="Platshållare för bild 8">
            <a:extLst>
              <a:ext uri="{FF2B5EF4-FFF2-40B4-BE49-F238E27FC236}">
                <a16:creationId xmlns:a16="http://schemas.microsoft.com/office/drawing/2014/main" id="{9EB58EDE-19E3-3243-A064-6EF1E8987B23}"/>
              </a:ext>
            </a:extLst>
          </p:cNvPr>
          <p:cNvSpPr>
            <a:spLocks noGrp="1" noChangeAspect="1"/>
          </p:cNvSpPr>
          <p:nvPr>
            <p:ph type="pic" sz="quarter" idx="17"/>
          </p:nvPr>
        </p:nvSpPr>
        <p:spPr>
          <a:xfrm>
            <a:off x="5452656" y="3408875"/>
            <a:ext cx="3691344" cy="3083908"/>
          </a:xfrm>
          <a:solidFill>
            <a:schemeClr val="bg2">
              <a:lumMod val="95000"/>
              <a:alpha val="85000"/>
            </a:schemeClr>
          </a:solidFill>
        </p:spPr>
        <p:txBody>
          <a:bodyPr/>
          <a:lstStyle/>
          <a:p>
            <a:r>
              <a:rPr lang="sv-SE"/>
              <a:t>Klicka på ikonen för att lägga till en bild</a:t>
            </a:r>
          </a:p>
        </p:txBody>
      </p:sp>
    </p:spTree>
    <p:extLst>
      <p:ext uri="{BB962C8B-B14F-4D97-AF65-F5344CB8AC3E}">
        <p14:creationId xmlns:p14="http://schemas.microsoft.com/office/powerpoint/2010/main" val="1875174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 Text och Grafik">
    <p:spTree>
      <p:nvGrpSpPr>
        <p:cNvPr id="1" name=""/>
        <p:cNvGrpSpPr/>
        <p:nvPr/>
      </p:nvGrpSpPr>
      <p:grpSpPr>
        <a:xfrm>
          <a:off x="0" y="0"/>
          <a:ext cx="0" cy="0"/>
          <a:chOff x="0" y="0"/>
          <a:chExt cx="0" cy="0"/>
        </a:xfrm>
      </p:grpSpPr>
      <p:sp>
        <p:nvSpPr>
          <p:cNvPr id="4" name="Platshållare för sidfot 3"/>
          <p:cNvSpPr>
            <a:spLocks noGrp="1"/>
          </p:cNvSpPr>
          <p:nvPr>
            <p:ph type="ftr" sz="quarter" idx="11"/>
          </p:nvPr>
        </p:nvSpPr>
        <p:spPr>
          <a:xfrm>
            <a:off x="323528" y="6492968"/>
            <a:ext cx="3086100" cy="365125"/>
          </a:xfrm>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cxnSp>
        <p:nvCxnSpPr>
          <p:cNvPr id="9" name="Rak 8">
            <a:extLst>
              <a:ext uri="{FF2B5EF4-FFF2-40B4-BE49-F238E27FC236}">
                <a16:creationId xmlns:a16="http://schemas.microsoft.com/office/drawing/2014/main" id="{35817855-8625-104D-97BB-CB130A7A8159}"/>
              </a:ext>
            </a:extLst>
          </p:cNvPr>
          <p:cNvCxnSpPr>
            <a:cxnSpLocks/>
          </p:cNvCxnSpPr>
          <p:nvPr userDrawn="1"/>
        </p:nvCxnSpPr>
        <p:spPr>
          <a:xfrm>
            <a:off x="0" y="6492875"/>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ubrik 1">
            <a:extLst>
              <a:ext uri="{FF2B5EF4-FFF2-40B4-BE49-F238E27FC236}">
                <a16:creationId xmlns:a16="http://schemas.microsoft.com/office/drawing/2014/main" id="{7CE31AD6-A4AB-6440-9A99-0C62118330BE}"/>
              </a:ext>
            </a:extLst>
          </p:cNvPr>
          <p:cNvSpPr>
            <a:spLocks noGrp="1"/>
          </p:cNvSpPr>
          <p:nvPr>
            <p:ph type="title" hasCustomPrompt="1"/>
          </p:nvPr>
        </p:nvSpPr>
        <p:spPr>
          <a:xfrm>
            <a:off x="323528" y="356659"/>
            <a:ext cx="8568952" cy="974363"/>
          </a:xfrm>
        </p:spPr>
        <p:txBody>
          <a:bodyPr anchor="t">
            <a:noAutofit/>
          </a:bodyPr>
          <a:lstStyle>
            <a:lvl1pPr>
              <a:lnSpc>
                <a:spcPts val="3960"/>
              </a:lnSpc>
              <a:defRPr sz="3600">
                <a:solidFill>
                  <a:schemeClr val="accent2"/>
                </a:solidFill>
              </a:defRPr>
            </a:lvl1pPr>
          </a:lstStyle>
          <a:p>
            <a:r>
              <a:rPr lang="en-GB" noProof="0" err="1"/>
              <a:t>Helsida</a:t>
            </a:r>
            <a:r>
              <a:rPr lang="en-GB" noProof="0"/>
              <a:t> </a:t>
            </a:r>
            <a:r>
              <a:rPr lang="en-GB" noProof="0" err="1"/>
              <a:t>för</a:t>
            </a:r>
            <a:r>
              <a:rPr lang="en-GB" noProof="0"/>
              <a:t> </a:t>
            </a:r>
            <a:r>
              <a:rPr lang="en-GB" noProof="0" err="1"/>
              <a:t>grafik</a:t>
            </a:r>
            <a:r>
              <a:rPr lang="sv-SE"/>
              <a:t>, med eller utan rubrik</a:t>
            </a:r>
            <a:endParaRPr lang="en-GB" noProof="0"/>
          </a:p>
        </p:txBody>
      </p:sp>
      <p:sp>
        <p:nvSpPr>
          <p:cNvPr id="12" name="Platshållare för innehåll 2">
            <a:extLst>
              <a:ext uri="{FF2B5EF4-FFF2-40B4-BE49-F238E27FC236}">
                <a16:creationId xmlns:a16="http://schemas.microsoft.com/office/drawing/2014/main" id="{CF55A5AC-779B-9743-B3ED-AE175EE0440C}"/>
              </a:ext>
            </a:extLst>
          </p:cNvPr>
          <p:cNvSpPr>
            <a:spLocks noGrp="1"/>
          </p:cNvSpPr>
          <p:nvPr>
            <p:ph sz="half" idx="1" hasCustomPrompt="1"/>
          </p:nvPr>
        </p:nvSpPr>
        <p:spPr>
          <a:xfrm>
            <a:off x="4716016" y="1604751"/>
            <a:ext cx="4176464" cy="4529109"/>
          </a:xfrm>
        </p:spPr>
        <p:txBody>
          <a:bodyPr>
            <a:normAutofit/>
          </a:bodyPr>
          <a:lstStyle>
            <a:lvl1pPr>
              <a:buFontTx/>
              <a:buNone/>
              <a:defRPr sz="1800"/>
            </a:lvl1pPr>
          </a:lstStyle>
          <a:p>
            <a:pPr lvl="0"/>
            <a:r>
              <a:rPr lang="en-GB" noProof="0" err="1"/>
              <a:t>Klicka</a:t>
            </a:r>
            <a:r>
              <a:rPr lang="en-GB" noProof="0"/>
              <a:t> </a:t>
            </a:r>
            <a:r>
              <a:rPr lang="en-GB" noProof="0" err="1"/>
              <a:t>på</a:t>
            </a:r>
            <a:r>
              <a:rPr lang="en-GB" noProof="0"/>
              <a:t> </a:t>
            </a:r>
            <a:r>
              <a:rPr lang="en-GB" noProof="0" err="1"/>
              <a:t>önskad</a:t>
            </a:r>
            <a:r>
              <a:rPr lang="en-GB" noProof="0"/>
              <a:t> ikon </a:t>
            </a:r>
            <a:r>
              <a:rPr lang="en-GB" noProof="0" err="1"/>
              <a:t>för</a:t>
            </a:r>
            <a:r>
              <a:rPr lang="en-GB" noProof="0"/>
              <a:t> </a:t>
            </a:r>
            <a:r>
              <a:rPr lang="en-GB" noProof="0" err="1"/>
              <a:t>att</a:t>
            </a:r>
            <a:r>
              <a:rPr lang="en-GB" noProof="0"/>
              <a:t> </a:t>
            </a:r>
            <a:r>
              <a:rPr lang="en-GB" noProof="0" err="1"/>
              <a:t>lägga</a:t>
            </a:r>
            <a:r>
              <a:rPr lang="en-GB" noProof="0"/>
              <a:t> till </a:t>
            </a:r>
            <a:r>
              <a:rPr lang="en-GB" noProof="0" err="1"/>
              <a:t>grafik</a:t>
            </a:r>
            <a:endParaRPr lang="en-GB" noProof="0"/>
          </a:p>
        </p:txBody>
      </p:sp>
      <p:sp>
        <p:nvSpPr>
          <p:cNvPr id="13" name="Platshållare för text 10">
            <a:extLst>
              <a:ext uri="{FF2B5EF4-FFF2-40B4-BE49-F238E27FC236}">
                <a16:creationId xmlns:a16="http://schemas.microsoft.com/office/drawing/2014/main" id="{F1CF3662-3B2D-124E-B9CB-F2FF964F2A6F}"/>
              </a:ext>
            </a:extLst>
          </p:cNvPr>
          <p:cNvSpPr>
            <a:spLocks noGrp="1"/>
          </p:cNvSpPr>
          <p:nvPr>
            <p:ph type="body" sz="quarter" idx="14"/>
          </p:nvPr>
        </p:nvSpPr>
        <p:spPr>
          <a:xfrm>
            <a:off x="323528" y="1588190"/>
            <a:ext cx="4104457" cy="4529109"/>
          </a:xfrm>
        </p:spPr>
        <p:txBody>
          <a:bodyPr>
            <a:noAutofit/>
          </a:bodyPr>
          <a:lstStyle>
            <a:lvl1pPr>
              <a:spcBef>
                <a:spcPts val="300"/>
              </a:spcBef>
              <a:spcAft>
                <a:spcPts val="600"/>
              </a:spcAft>
              <a:defRPr sz="1800"/>
            </a:lvl1pPr>
            <a:lvl2pPr>
              <a:spcBef>
                <a:spcPts val="300"/>
              </a:spcBef>
              <a:spcAft>
                <a:spcPts val="600"/>
              </a:spcAft>
              <a:defRPr sz="1800"/>
            </a:lvl2pPr>
            <a:lvl3pPr>
              <a:spcBef>
                <a:spcPts val="300"/>
              </a:spcBef>
              <a:spcAft>
                <a:spcPts val="600"/>
              </a:spcAft>
              <a:defRPr sz="1800"/>
            </a:lvl3pPr>
            <a:lvl4pPr>
              <a:spcBef>
                <a:spcPts val="300"/>
              </a:spcBef>
              <a:spcAft>
                <a:spcPts val="600"/>
              </a:spcAft>
              <a:defRPr sz="1800"/>
            </a:lvl4pPr>
            <a:lvl5pPr>
              <a:spcBef>
                <a:spcPts val="300"/>
              </a:spcBef>
              <a:spcAft>
                <a:spcPts val="600"/>
              </a:spcAft>
              <a:defRPr sz="1800"/>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en-GB" noProof="0"/>
          </a:p>
        </p:txBody>
      </p:sp>
    </p:spTree>
    <p:extLst>
      <p:ext uri="{BB962C8B-B14F-4D97-AF65-F5344CB8AC3E}">
        <p14:creationId xmlns:p14="http://schemas.microsoft.com/office/powerpoint/2010/main" val="157976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 Grafik helsida, med eller utan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3528" y="356659"/>
            <a:ext cx="8568952" cy="974363"/>
          </a:xfrm>
        </p:spPr>
        <p:txBody>
          <a:bodyPr anchor="t">
            <a:noAutofit/>
          </a:bodyPr>
          <a:lstStyle>
            <a:lvl1pPr>
              <a:lnSpc>
                <a:spcPts val="3960"/>
              </a:lnSpc>
              <a:defRPr sz="3600">
                <a:solidFill>
                  <a:schemeClr val="accent2"/>
                </a:solidFill>
              </a:defRPr>
            </a:lvl1pPr>
          </a:lstStyle>
          <a:p>
            <a:r>
              <a:rPr lang="en-GB" noProof="0" err="1"/>
              <a:t>Helsida</a:t>
            </a:r>
            <a:r>
              <a:rPr lang="en-GB" noProof="0"/>
              <a:t> </a:t>
            </a:r>
            <a:r>
              <a:rPr lang="en-GB" noProof="0" err="1"/>
              <a:t>för</a:t>
            </a:r>
            <a:r>
              <a:rPr lang="en-GB" noProof="0"/>
              <a:t> </a:t>
            </a:r>
            <a:r>
              <a:rPr lang="en-GB" noProof="0" err="1"/>
              <a:t>grafik</a:t>
            </a:r>
            <a:r>
              <a:rPr lang="sv-SE"/>
              <a:t>, med eller utan rubrik</a:t>
            </a:r>
            <a:endParaRPr lang="en-GB" noProof="0"/>
          </a:p>
        </p:txBody>
      </p:sp>
      <p:sp>
        <p:nvSpPr>
          <p:cNvPr id="4" name="Platshållare för sidfot 3"/>
          <p:cNvSpPr>
            <a:spLocks noGrp="1"/>
          </p:cNvSpPr>
          <p:nvPr>
            <p:ph type="ftr" sz="quarter" idx="11"/>
          </p:nvPr>
        </p:nvSpPr>
        <p:spPr>
          <a:xfrm>
            <a:off x="323528" y="6492968"/>
            <a:ext cx="3086100" cy="365125"/>
          </a:xfrm>
        </p:spPr>
        <p:txBody>
          <a:bodyPr/>
          <a:lstStyle/>
          <a:p>
            <a:pPr algn="l"/>
            <a:r>
              <a:rPr lang="sv-SE"/>
              <a:t>NATURVÅRDSVERKET | SWEDISH ENVIRONMENTAL PROTECTION AGENCY</a:t>
            </a:r>
          </a:p>
        </p:txBody>
      </p:sp>
      <p:sp>
        <p:nvSpPr>
          <p:cNvPr id="5" name="Platshållare för bildnummer 4"/>
          <p:cNvSpPr>
            <a:spLocks noGrp="1"/>
          </p:cNvSpPr>
          <p:nvPr>
            <p:ph type="sldNum" sz="quarter" idx="12"/>
          </p:nvPr>
        </p:nvSpPr>
        <p:spPr/>
        <p:txBody>
          <a:bodyPr/>
          <a:lstStyle/>
          <a:p>
            <a:fld id="{1844E2AD-2CA4-4022-8F3B-D585D66E2E30}" type="slidenum">
              <a:rPr lang="sv-SE" smtClean="0"/>
              <a:pPr/>
              <a:t>‹#›</a:t>
            </a:fld>
            <a:endParaRPr lang="sv-SE"/>
          </a:p>
        </p:txBody>
      </p:sp>
      <p:sp>
        <p:nvSpPr>
          <p:cNvPr id="7" name="Platshållare för innehåll 2">
            <a:extLst>
              <a:ext uri="{FF2B5EF4-FFF2-40B4-BE49-F238E27FC236}">
                <a16:creationId xmlns:a16="http://schemas.microsoft.com/office/drawing/2014/main" id="{660CF941-D676-3246-9C7A-223A3DF4D26E}"/>
              </a:ext>
            </a:extLst>
          </p:cNvPr>
          <p:cNvSpPr>
            <a:spLocks noGrp="1"/>
          </p:cNvSpPr>
          <p:nvPr>
            <p:ph sz="half" idx="1" hasCustomPrompt="1"/>
          </p:nvPr>
        </p:nvSpPr>
        <p:spPr>
          <a:xfrm>
            <a:off x="4716016" y="1604751"/>
            <a:ext cx="4176464" cy="4529109"/>
          </a:xfrm>
        </p:spPr>
        <p:txBody>
          <a:bodyPr>
            <a:normAutofit/>
          </a:bodyPr>
          <a:lstStyle>
            <a:lvl1pPr>
              <a:buFontTx/>
              <a:buNone/>
              <a:defRPr sz="1800"/>
            </a:lvl1pPr>
          </a:lstStyle>
          <a:p>
            <a:pPr lvl="0"/>
            <a:r>
              <a:rPr lang="en-GB" noProof="0" err="1"/>
              <a:t>Klicka</a:t>
            </a:r>
            <a:r>
              <a:rPr lang="en-GB" noProof="0"/>
              <a:t> </a:t>
            </a:r>
            <a:r>
              <a:rPr lang="en-GB" noProof="0" err="1"/>
              <a:t>på</a:t>
            </a:r>
            <a:r>
              <a:rPr lang="en-GB" noProof="0"/>
              <a:t> </a:t>
            </a:r>
            <a:r>
              <a:rPr lang="en-GB" noProof="0" err="1"/>
              <a:t>önskad</a:t>
            </a:r>
            <a:r>
              <a:rPr lang="en-GB" noProof="0"/>
              <a:t> ikon </a:t>
            </a:r>
            <a:r>
              <a:rPr lang="en-GB" noProof="0" err="1"/>
              <a:t>för</a:t>
            </a:r>
            <a:r>
              <a:rPr lang="en-GB" noProof="0"/>
              <a:t> </a:t>
            </a:r>
            <a:r>
              <a:rPr lang="en-GB" noProof="0" err="1"/>
              <a:t>att</a:t>
            </a:r>
            <a:r>
              <a:rPr lang="en-GB" noProof="0"/>
              <a:t> </a:t>
            </a:r>
            <a:r>
              <a:rPr lang="en-GB" noProof="0" err="1"/>
              <a:t>lägga</a:t>
            </a:r>
            <a:r>
              <a:rPr lang="en-GB" noProof="0"/>
              <a:t> till </a:t>
            </a:r>
            <a:r>
              <a:rPr lang="en-GB" noProof="0" err="1"/>
              <a:t>grafik</a:t>
            </a:r>
            <a:endParaRPr lang="en-GB" noProof="0"/>
          </a:p>
        </p:txBody>
      </p:sp>
      <p:sp>
        <p:nvSpPr>
          <p:cNvPr id="8" name="Platshållare för innehåll 2">
            <a:extLst>
              <a:ext uri="{FF2B5EF4-FFF2-40B4-BE49-F238E27FC236}">
                <a16:creationId xmlns:a16="http://schemas.microsoft.com/office/drawing/2014/main" id="{7A7A4B12-4010-A448-9383-DD10329559FA}"/>
              </a:ext>
            </a:extLst>
          </p:cNvPr>
          <p:cNvSpPr>
            <a:spLocks noGrp="1"/>
          </p:cNvSpPr>
          <p:nvPr>
            <p:ph sz="half" idx="13" hasCustomPrompt="1"/>
          </p:nvPr>
        </p:nvSpPr>
        <p:spPr>
          <a:xfrm>
            <a:off x="323528" y="1604751"/>
            <a:ext cx="4176464" cy="4529109"/>
          </a:xfrm>
        </p:spPr>
        <p:txBody>
          <a:bodyPr>
            <a:normAutofit/>
          </a:bodyPr>
          <a:lstStyle>
            <a:lvl1pPr>
              <a:buFontTx/>
              <a:buNone/>
              <a:defRPr sz="1800"/>
            </a:lvl1pPr>
          </a:lstStyle>
          <a:p>
            <a:pPr lvl="0"/>
            <a:r>
              <a:rPr lang="en-GB" noProof="0" err="1"/>
              <a:t>Klicka</a:t>
            </a:r>
            <a:r>
              <a:rPr lang="en-GB" noProof="0"/>
              <a:t> </a:t>
            </a:r>
            <a:r>
              <a:rPr lang="en-GB" noProof="0" err="1"/>
              <a:t>på</a:t>
            </a:r>
            <a:r>
              <a:rPr lang="en-GB" noProof="0"/>
              <a:t> </a:t>
            </a:r>
            <a:r>
              <a:rPr lang="en-GB" noProof="0" err="1"/>
              <a:t>önskad</a:t>
            </a:r>
            <a:r>
              <a:rPr lang="en-GB" noProof="0"/>
              <a:t> ikon </a:t>
            </a:r>
            <a:r>
              <a:rPr lang="en-GB" noProof="0" err="1"/>
              <a:t>för</a:t>
            </a:r>
            <a:r>
              <a:rPr lang="en-GB" noProof="0"/>
              <a:t> </a:t>
            </a:r>
            <a:r>
              <a:rPr lang="en-GB" noProof="0" err="1"/>
              <a:t>att</a:t>
            </a:r>
            <a:r>
              <a:rPr lang="en-GB" noProof="0"/>
              <a:t> </a:t>
            </a:r>
            <a:r>
              <a:rPr lang="en-GB" noProof="0" err="1"/>
              <a:t>lägga</a:t>
            </a:r>
            <a:r>
              <a:rPr lang="en-GB" noProof="0"/>
              <a:t> till </a:t>
            </a:r>
            <a:r>
              <a:rPr lang="en-GB" noProof="0" err="1"/>
              <a:t>grafik</a:t>
            </a:r>
            <a:endParaRPr lang="en-GB" noProof="0"/>
          </a:p>
        </p:txBody>
      </p:sp>
      <p:cxnSp>
        <p:nvCxnSpPr>
          <p:cNvPr id="10" name="Rak 9">
            <a:extLst>
              <a:ext uri="{FF2B5EF4-FFF2-40B4-BE49-F238E27FC236}">
                <a16:creationId xmlns:a16="http://schemas.microsoft.com/office/drawing/2014/main" id="{A278BD17-F1BC-974A-B38D-F7BF41120D32}"/>
              </a:ext>
            </a:extLst>
          </p:cNvPr>
          <p:cNvCxnSpPr>
            <a:cxnSpLocks/>
          </p:cNvCxnSpPr>
          <p:nvPr userDrawn="1"/>
        </p:nvCxnSpPr>
        <p:spPr>
          <a:xfrm>
            <a:off x="0" y="6492875"/>
            <a:ext cx="9144000" cy="0"/>
          </a:xfrm>
          <a:prstGeom prst="line">
            <a:avLst/>
          </a:prstGeom>
          <a:ln w="508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421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08EA902-3FEC-B444-8305-9D2438D9541B}"/>
              </a:ext>
            </a:extLst>
          </p:cNvPr>
          <p:cNvSpPr>
            <a:spLocks noGrp="1"/>
          </p:cNvSpPr>
          <p:nvPr>
            <p:ph type="title"/>
          </p:nvPr>
        </p:nvSpPr>
        <p:spPr>
          <a:xfrm>
            <a:off x="323528" y="365124"/>
            <a:ext cx="8568952" cy="1325563"/>
          </a:xfrm>
          <a:prstGeom prst="rect">
            <a:avLst/>
          </a:prstGeom>
        </p:spPr>
        <p:txBody>
          <a:bodyPr vert="horz" lIns="91440" tIns="45720" rIns="91440" bIns="45720" rtlCol="0" anchor="ctr">
            <a:normAutofit/>
          </a:bodyPr>
          <a:lstStyle/>
          <a:p>
            <a:r>
              <a:rPr lang="en-GB" noProof="0"/>
              <a:t>Klicka här för att ändra mall för rubrikformat</a:t>
            </a:r>
          </a:p>
        </p:txBody>
      </p:sp>
      <p:sp>
        <p:nvSpPr>
          <p:cNvPr id="3" name="Platshållare för text 2">
            <a:extLst>
              <a:ext uri="{FF2B5EF4-FFF2-40B4-BE49-F238E27FC236}">
                <a16:creationId xmlns:a16="http://schemas.microsoft.com/office/drawing/2014/main" id="{76809982-C092-9946-8B21-68839CF3DA75}"/>
              </a:ext>
            </a:extLst>
          </p:cNvPr>
          <p:cNvSpPr>
            <a:spLocks noGrp="1"/>
          </p:cNvSpPr>
          <p:nvPr>
            <p:ph type="body" idx="1"/>
          </p:nvPr>
        </p:nvSpPr>
        <p:spPr>
          <a:xfrm>
            <a:off x="323528" y="1796819"/>
            <a:ext cx="8568952" cy="4351339"/>
          </a:xfrm>
          <a:prstGeom prst="rect">
            <a:avLst/>
          </a:prstGeom>
        </p:spPr>
        <p:txBody>
          <a:bodyPr vert="horz" lIns="91440" tIns="45720" rIns="91440" bIns="45720" rtlCol="0">
            <a:normAutofit/>
          </a:bodyPr>
          <a:lstStyle/>
          <a:p>
            <a:pPr lvl="0"/>
            <a:r>
              <a:rPr lang="en-GB" noProof="0"/>
              <a:t>Klicka här för att ändra format på bakgrundstexten</a:t>
            </a:r>
          </a:p>
          <a:p>
            <a:pPr lvl="1"/>
            <a:r>
              <a:rPr lang="en-GB" noProof="0"/>
              <a:t>Nivå två</a:t>
            </a:r>
          </a:p>
          <a:p>
            <a:pPr lvl="2"/>
            <a:r>
              <a:rPr lang="en-GB" noProof="0"/>
              <a:t>Nivå tre</a:t>
            </a:r>
          </a:p>
          <a:p>
            <a:pPr lvl="3"/>
            <a:r>
              <a:rPr lang="en-GB" noProof="0"/>
              <a:t>Nivå fyra</a:t>
            </a:r>
          </a:p>
          <a:p>
            <a:pPr lvl="4"/>
            <a:r>
              <a:rPr lang="en-GB" noProof="0"/>
              <a:t>Nivå fem</a:t>
            </a:r>
          </a:p>
        </p:txBody>
      </p:sp>
      <p:sp>
        <p:nvSpPr>
          <p:cNvPr id="5" name="Platshållare för sidfot 4">
            <a:extLst>
              <a:ext uri="{FF2B5EF4-FFF2-40B4-BE49-F238E27FC236}">
                <a16:creationId xmlns:a16="http://schemas.microsoft.com/office/drawing/2014/main" id="{FB59D353-A655-F641-8905-CE95FF45DC93}"/>
              </a:ext>
            </a:extLst>
          </p:cNvPr>
          <p:cNvSpPr>
            <a:spLocks noGrp="1"/>
          </p:cNvSpPr>
          <p:nvPr>
            <p:ph type="ftr" sz="quarter" idx="3"/>
          </p:nvPr>
        </p:nvSpPr>
        <p:spPr>
          <a:xfrm>
            <a:off x="323528" y="6492968"/>
            <a:ext cx="3086100" cy="365125"/>
          </a:xfrm>
          <a:prstGeom prst="rect">
            <a:avLst/>
          </a:prstGeom>
        </p:spPr>
        <p:txBody>
          <a:bodyPr vert="horz" lIns="91440" tIns="45720" rIns="91440" bIns="45720" rtlCol="0" anchor="ctr"/>
          <a:lstStyle>
            <a:lvl1pPr algn="ctr">
              <a:defRPr sz="600" b="0" i="0">
                <a:solidFill>
                  <a:schemeClr val="accent2"/>
                </a:solidFill>
                <a:latin typeface="+mn-lt"/>
              </a:defRPr>
            </a:lvl1pPr>
          </a:lstStyle>
          <a:p>
            <a:pPr algn="l"/>
            <a:r>
              <a:rPr lang="sv-SE"/>
              <a:t>NATURVÅRDSVERKET | SWEDISH ENVIRONMENTAL PROTECTION AGENCY</a:t>
            </a:r>
            <a:endParaRPr lang="sv-SE">
              <a:solidFill>
                <a:schemeClr val="accent2"/>
              </a:solidFill>
            </a:endParaRPr>
          </a:p>
        </p:txBody>
      </p:sp>
      <p:sp>
        <p:nvSpPr>
          <p:cNvPr id="6" name="Platshållare för bildnummer 5">
            <a:extLst>
              <a:ext uri="{FF2B5EF4-FFF2-40B4-BE49-F238E27FC236}">
                <a16:creationId xmlns:a16="http://schemas.microsoft.com/office/drawing/2014/main" id="{F63E0925-3321-1A44-B6CD-64830BD35545}"/>
              </a:ext>
            </a:extLst>
          </p:cNvPr>
          <p:cNvSpPr>
            <a:spLocks noGrp="1"/>
          </p:cNvSpPr>
          <p:nvPr>
            <p:ph type="sldNum" sz="quarter" idx="4"/>
          </p:nvPr>
        </p:nvSpPr>
        <p:spPr>
          <a:xfrm>
            <a:off x="6835080" y="6492875"/>
            <a:ext cx="2057400" cy="365125"/>
          </a:xfrm>
          <a:prstGeom prst="rect">
            <a:avLst/>
          </a:prstGeom>
        </p:spPr>
        <p:txBody>
          <a:bodyPr vert="horz" lIns="91440" tIns="45720" rIns="91440" bIns="45720" rtlCol="0" anchor="ctr"/>
          <a:lstStyle>
            <a:lvl1pPr algn="r">
              <a:defRPr sz="700" b="0" i="0">
                <a:solidFill>
                  <a:schemeClr val="accent2"/>
                </a:solidFill>
                <a:latin typeface="+mn-lt"/>
              </a:defRPr>
            </a:lvl1pPr>
          </a:lstStyle>
          <a:p>
            <a:fld id="{1844E2AD-2CA4-4022-8F3B-D585D66E2E30}" type="slidenum">
              <a:rPr lang="sv-SE" smtClean="0"/>
              <a:pPr/>
              <a:t>‹#›</a:t>
            </a:fld>
            <a:endParaRPr lang="sv-SE"/>
          </a:p>
        </p:txBody>
      </p:sp>
    </p:spTree>
    <p:extLst>
      <p:ext uri="{BB962C8B-B14F-4D97-AF65-F5344CB8AC3E}">
        <p14:creationId xmlns:p14="http://schemas.microsoft.com/office/powerpoint/2010/main" val="3974725713"/>
      </p:ext>
    </p:extLst>
  </p:cSld>
  <p:clrMap bg1="lt1" tx1="dk1" bg2="lt2" tx2="dk2" accent1="accent1" accent2="accent2" accent3="accent3" accent4="accent4" accent5="accent5" accent6="accent6" hlink="hlink" folHlink="folHlink"/>
  <p:sldLayoutIdLst>
    <p:sldLayoutId id="2147483739" r:id="rId1"/>
    <p:sldLayoutId id="2147483742" r:id="rId2"/>
    <p:sldLayoutId id="2147483721" r:id="rId3"/>
    <p:sldLayoutId id="2147483727" r:id="rId4"/>
    <p:sldLayoutId id="2147483709" r:id="rId5"/>
    <p:sldLayoutId id="2147483713" r:id="rId6"/>
    <p:sldLayoutId id="2147483716" r:id="rId7"/>
    <p:sldLayoutId id="2147483729" r:id="rId8"/>
    <p:sldLayoutId id="2147483719" r:id="rId9"/>
    <p:sldLayoutId id="2147483720" r:id="rId10"/>
    <p:sldLayoutId id="2147483706" r:id="rId11"/>
    <p:sldLayoutId id="2147483726" r:id="rId12"/>
    <p:sldLayoutId id="2147483728" r:id="rId13"/>
    <p:sldLayoutId id="2147483730" r:id="rId14"/>
    <p:sldLayoutId id="2147483743" r:id="rId15"/>
    <p:sldLayoutId id="2147483682" r:id="rId16"/>
    <p:sldLayoutId id="2147483725" r:id="rId17"/>
    <p:sldLayoutId id="2147483731" r:id="rId18"/>
    <p:sldLayoutId id="2147483744" r:id="rId19"/>
    <p:sldLayoutId id="2147483732" r:id="rId20"/>
    <p:sldLayoutId id="2147483745" r:id="rId21"/>
    <p:sldLayoutId id="2147483733" r:id="rId22"/>
    <p:sldLayoutId id="2147483734" r:id="rId23"/>
    <p:sldLayoutId id="2147483735" r:id="rId24"/>
    <p:sldLayoutId id="2147483736" r:id="rId25"/>
    <p:sldLayoutId id="2147483737" r:id="rId26"/>
    <p:sldLayoutId id="2147483738" r:id="rId27"/>
    <p:sldLayoutId id="2147483740" r:id="rId28"/>
    <p:sldLayoutId id="2147483741" r:id="rId29"/>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EUETS@naturvardsverket.se"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www.naturvardsverket.se/4966cd/globalassets/vagledning/utslappshandel/vagledning-om-sakerhetsklassad-information.pdf"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hyperlink" Target="https://www.naturvardsverket.se/amnesomraden/utslappshandel/aktuellt-om-utslappshandel/instruktionsfilm-om-eu-ets-reporting-tool--och-utslappsrapporter/" TargetMode="External"/><Relationship Id="rId2" Type="http://schemas.openxmlformats.org/officeDocument/2006/relationships/hyperlink" Target="https://www.naturvardsverket.se/vagledning-och-stod/utslappshandel/stationara-anlaggningar/rapportering-verifiering-och-overlamning/" TargetMode="External"/><Relationship Id="rId1" Type="http://schemas.openxmlformats.org/officeDocument/2006/relationships/slideLayout" Target="../slideLayouts/slideLayout10.xml"/><Relationship Id="rId5" Type="http://schemas.openxmlformats.org/officeDocument/2006/relationships/hyperlink" Target="https://www.youtube.com/playlist?list=PLgGFtRVUTORQolX0wLyDBcrj8PEnlEBPA" TargetMode="External"/><Relationship Id="rId4" Type="http://schemas.openxmlformats.org/officeDocument/2006/relationships/hyperlink" Target="https://www.youtube.com/watch?v=tzIhYQnm1QU&amp;list=PLgGFtRVUTORQb-Hq917b0-H9DnbvlR_VS&amp;index=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naturvardsverket.se/491e0f/globalassets/vagledning/utslappshandel/vanliga-fragor-och-svar-utslappshandel.pdf" TargetMode="External"/><Relationship Id="rId2" Type="http://schemas.openxmlformats.org/officeDocument/2006/relationships/hyperlink" Target="https://www.naturvardsverket.se/vagledning-och-stod/utslappshandel/lamna-in-handlingar/#E642257092" TargetMode="External"/><Relationship Id="rId1" Type="http://schemas.openxmlformats.org/officeDocument/2006/relationships/slideLayout" Target="../slideLayouts/slideLayout10.xml"/><Relationship Id="rId5" Type="http://schemas.openxmlformats.org/officeDocument/2006/relationships/hyperlink" Target="mailto:EUETS@naturvardsverket.se" TargetMode="External"/><Relationship Id="rId4" Type="http://schemas.openxmlformats.org/officeDocument/2006/relationships/hyperlink" Target="https://www.naturvardsverket.se/globalassets/vagledning/utslappshandel/vagledning-for-utslappsrapportering-ert.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80E5F96-4C86-F94F-B9CE-C1CECB160A8C}"/>
              </a:ext>
            </a:extLst>
          </p:cNvPr>
          <p:cNvSpPr>
            <a:spLocks noGrp="1"/>
          </p:cNvSpPr>
          <p:nvPr>
            <p:ph type="ctrTitle"/>
          </p:nvPr>
        </p:nvSpPr>
        <p:spPr>
          <a:xfrm>
            <a:off x="611560" y="1810506"/>
            <a:ext cx="8208912" cy="2016224"/>
          </a:xfrm>
        </p:spPr>
        <p:txBody>
          <a:bodyPr/>
          <a:lstStyle/>
          <a:p>
            <a:r>
              <a:rPr lang="sv-SE" dirty="0"/>
              <a:t>Frågestund Utsläppsrapportering</a:t>
            </a:r>
            <a:br>
              <a:rPr lang="sv-SE" dirty="0"/>
            </a:br>
            <a:r>
              <a:rPr lang="sv-SE" dirty="0"/>
              <a:t>EU ETS </a:t>
            </a:r>
            <a:br>
              <a:rPr lang="sv-SE" dirty="0"/>
            </a:br>
            <a:r>
              <a:rPr lang="sv-SE" dirty="0"/>
              <a:t>2023-03-08</a:t>
            </a:r>
          </a:p>
        </p:txBody>
      </p:sp>
    </p:spTree>
    <p:extLst>
      <p:ext uri="{BB962C8B-B14F-4D97-AF65-F5344CB8AC3E}">
        <p14:creationId xmlns:p14="http://schemas.microsoft.com/office/powerpoint/2010/main" val="89456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89583D4-295F-4C09-B9F1-1A049F33F86F}"/>
              </a:ext>
            </a:extLst>
          </p:cNvPr>
          <p:cNvSpPr>
            <a:spLocks noGrp="1"/>
          </p:cNvSpPr>
          <p:nvPr>
            <p:ph type="ftr" sz="quarter" idx="11"/>
          </p:nvPr>
        </p:nvSpPr>
        <p:spPr/>
        <p:txBody>
          <a:bodyPr/>
          <a:lstStyle/>
          <a:p>
            <a:pPr algn="l"/>
            <a:r>
              <a:rPr lang="sv-SE"/>
              <a:t>NATURVÅRDSVERKET | SWEDISH ENVIRONMENTAL PROTECTION AGENCY</a:t>
            </a:r>
          </a:p>
        </p:txBody>
      </p:sp>
      <p:sp>
        <p:nvSpPr>
          <p:cNvPr id="3" name="Platshållare för bildnummer 2">
            <a:extLst>
              <a:ext uri="{FF2B5EF4-FFF2-40B4-BE49-F238E27FC236}">
                <a16:creationId xmlns:a16="http://schemas.microsoft.com/office/drawing/2014/main" id="{80A42D11-2C8F-4900-A36B-361636141548}"/>
              </a:ext>
            </a:extLst>
          </p:cNvPr>
          <p:cNvSpPr>
            <a:spLocks noGrp="1"/>
          </p:cNvSpPr>
          <p:nvPr>
            <p:ph type="sldNum" sz="quarter" idx="12"/>
          </p:nvPr>
        </p:nvSpPr>
        <p:spPr/>
        <p:txBody>
          <a:bodyPr/>
          <a:lstStyle/>
          <a:p>
            <a:fld id="{1844E2AD-2CA4-4022-8F3B-D585D66E2E30}" type="slidenum">
              <a:rPr lang="sv-SE" smtClean="0"/>
              <a:pPr/>
              <a:t>2</a:t>
            </a:fld>
            <a:endParaRPr lang="sv-SE"/>
          </a:p>
        </p:txBody>
      </p:sp>
      <p:sp>
        <p:nvSpPr>
          <p:cNvPr id="4" name="Rubrik 3">
            <a:extLst>
              <a:ext uri="{FF2B5EF4-FFF2-40B4-BE49-F238E27FC236}">
                <a16:creationId xmlns:a16="http://schemas.microsoft.com/office/drawing/2014/main" id="{C53ABB86-6F39-41C0-9ED6-D819C24133AA}"/>
              </a:ext>
            </a:extLst>
          </p:cNvPr>
          <p:cNvSpPr>
            <a:spLocks noGrp="1"/>
          </p:cNvSpPr>
          <p:nvPr>
            <p:ph type="title"/>
          </p:nvPr>
        </p:nvSpPr>
        <p:spPr/>
        <p:txBody>
          <a:bodyPr/>
          <a:lstStyle/>
          <a:p>
            <a:r>
              <a:rPr lang="sv-SE"/>
              <a:t>Viktigt att tänka på med ERT</a:t>
            </a:r>
          </a:p>
        </p:txBody>
      </p:sp>
      <p:sp>
        <p:nvSpPr>
          <p:cNvPr id="5" name="Platshållare för innehåll 4">
            <a:extLst>
              <a:ext uri="{FF2B5EF4-FFF2-40B4-BE49-F238E27FC236}">
                <a16:creationId xmlns:a16="http://schemas.microsoft.com/office/drawing/2014/main" id="{F01B1AFC-7219-478A-9A81-B6EBAE06BEAC}"/>
              </a:ext>
            </a:extLst>
          </p:cNvPr>
          <p:cNvSpPr>
            <a:spLocks noGrp="1"/>
          </p:cNvSpPr>
          <p:nvPr>
            <p:ph sz="half" idx="13"/>
          </p:nvPr>
        </p:nvSpPr>
        <p:spPr/>
        <p:txBody>
          <a:bodyPr/>
          <a:lstStyle/>
          <a:p>
            <a:pPr marL="0" indent="0"/>
            <a:endParaRPr lang="sv-SE" sz="1650"/>
          </a:p>
          <a:p>
            <a:pPr marL="285750" indent="-285750">
              <a:buFont typeface="Arial" panose="020B0604020202020204" pitchFamily="34" charset="0"/>
              <a:buChar char="•"/>
            </a:pPr>
            <a:r>
              <a:rPr lang="sv-SE" sz="1650"/>
              <a:t>Man kan utsläppsrapportera utan att ha en godkänd övervakningsplan i systemet</a:t>
            </a:r>
          </a:p>
          <a:p>
            <a:pPr marL="285750" indent="-285750">
              <a:buFont typeface="Arial" panose="020B0604020202020204" pitchFamily="34" charset="0"/>
              <a:buChar char="•"/>
            </a:pPr>
            <a:endParaRPr lang="sv-SE" sz="1650"/>
          </a:p>
          <a:p>
            <a:pPr marL="285750" indent="-285750">
              <a:buFont typeface="Arial" panose="020B0604020202020204" pitchFamily="34" charset="0"/>
              <a:buChar char="•"/>
            </a:pPr>
            <a:r>
              <a:rPr lang="sv-SE" sz="1650"/>
              <a:t>Systemet innehåller till sin natur fler valideringar än Excelmallarna</a:t>
            </a:r>
          </a:p>
          <a:p>
            <a:pPr marL="285750" indent="-285750">
              <a:buFont typeface="Arial" panose="020B0604020202020204" pitchFamily="34" charset="0"/>
              <a:buChar char="•"/>
            </a:pPr>
            <a:endParaRPr lang="sv-SE" sz="1650"/>
          </a:p>
          <a:p>
            <a:pPr marL="285750" indent="-285750">
              <a:buFont typeface="Arial" panose="020B0604020202020204" pitchFamily="34" charset="0"/>
              <a:buChar char="•"/>
            </a:pPr>
            <a:r>
              <a:rPr lang="sv-SE" sz="1650"/>
              <a:t>Börja i tid, både med övervakningsplan och utsläppsrapport</a:t>
            </a:r>
          </a:p>
          <a:p>
            <a:pPr marL="285750" indent="-285750">
              <a:buFont typeface="Arial" panose="020B0604020202020204" pitchFamily="34" charset="0"/>
              <a:buChar char="•"/>
            </a:pPr>
            <a:endParaRPr lang="sv-SE" sz="1650"/>
          </a:p>
          <a:p>
            <a:pPr marL="285750" indent="-285750">
              <a:buFont typeface="Arial" panose="020B0604020202020204" pitchFamily="34" charset="0"/>
              <a:buChar char="•"/>
            </a:pPr>
            <a:r>
              <a:rPr lang="sv-SE" sz="1650"/>
              <a:t>Fortsätt </a:t>
            </a:r>
            <a:r>
              <a:rPr lang="sv-SE" sz="1650" err="1"/>
              <a:t>felanmäla</a:t>
            </a:r>
            <a:r>
              <a:rPr lang="sv-SE" sz="1650"/>
              <a:t> (instruktioner i felanmälan i FAQ) eller komma med förbättringsförslag till </a:t>
            </a:r>
            <a:r>
              <a:rPr lang="sv-SE" sz="1650">
                <a:hlinkClick r:id="rId2"/>
              </a:rPr>
              <a:t>EUETS@naturvardsverket.se</a:t>
            </a:r>
            <a:endParaRPr lang="sv-SE" sz="1650"/>
          </a:p>
          <a:p>
            <a:pPr marL="285750" indent="-285750">
              <a:buFont typeface="Arial" panose="020B0604020202020204" pitchFamily="34" charset="0"/>
              <a:buChar char="•"/>
            </a:pPr>
            <a:endParaRPr lang="sv-SE" sz="1650"/>
          </a:p>
          <a:p>
            <a:pPr marL="628650" lvl="1" indent="-285750"/>
            <a:endParaRPr lang="sv-SE" sz="1650"/>
          </a:p>
          <a:p>
            <a:pPr marL="628650" lvl="1" indent="-285750"/>
            <a:endParaRPr lang="sv-SE" sz="1650"/>
          </a:p>
        </p:txBody>
      </p:sp>
    </p:spTree>
    <p:extLst>
      <p:ext uri="{BB962C8B-B14F-4D97-AF65-F5344CB8AC3E}">
        <p14:creationId xmlns:p14="http://schemas.microsoft.com/office/powerpoint/2010/main" val="2566429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84F3A3ED-39AE-4FEA-B297-CE1709BF56FF}"/>
              </a:ext>
            </a:extLst>
          </p:cNvPr>
          <p:cNvSpPr>
            <a:spLocks noGrp="1"/>
          </p:cNvSpPr>
          <p:nvPr>
            <p:ph type="ftr" sz="quarter" idx="11"/>
          </p:nvPr>
        </p:nvSpPr>
        <p:spPr>
          <a:xfrm>
            <a:off x="323528" y="6492968"/>
            <a:ext cx="3086100" cy="365125"/>
          </a:xfrm>
        </p:spPr>
        <p:txBody>
          <a:bodyPr anchor="ctr">
            <a:normAutofit/>
          </a:bodyPr>
          <a:lstStyle/>
          <a:p>
            <a:pPr algn="l">
              <a:spcAft>
                <a:spcPts val="600"/>
              </a:spcAft>
            </a:pPr>
            <a:r>
              <a:rPr lang="sv-SE"/>
              <a:t>NATURVÅRDSVERKET | SWEDISH ENVIRONMENTAL PROTECTION AGENCY</a:t>
            </a:r>
          </a:p>
        </p:txBody>
      </p:sp>
      <p:sp>
        <p:nvSpPr>
          <p:cNvPr id="3" name="Platshållare för bildnummer 2">
            <a:extLst>
              <a:ext uri="{FF2B5EF4-FFF2-40B4-BE49-F238E27FC236}">
                <a16:creationId xmlns:a16="http://schemas.microsoft.com/office/drawing/2014/main" id="{9FAEAFD0-3BBE-4ADF-8E7B-5630996F3287}"/>
              </a:ext>
            </a:extLst>
          </p:cNvPr>
          <p:cNvSpPr>
            <a:spLocks noGrp="1"/>
          </p:cNvSpPr>
          <p:nvPr>
            <p:ph type="sldNum" sz="quarter" idx="12"/>
          </p:nvPr>
        </p:nvSpPr>
        <p:spPr>
          <a:xfrm>
            <a:off x="6835080" y="6492875"/>
            <a:ext cx="2057400" cy="365125"/>
          </a:xfrm>
        </p:spPr>
        <p:txBody>
          <a:bodyPr anchor="ctr">
            <a:normAutofit/>
          </a:bodyPr>
          <a:lstStyle/>
          <a:p>
            <a:pPr>
              <a:spcAft>
                <a:spcPts val="600"/>
              </a:spcAft>
            </a:pPr>
            <a:fld id="{1844E2AD-2CA4-4022-8F3B-D585D66E2E30}" type="slidenum">
              <a:rPr lang="sv-SE" smtClean="0"/>
              <a:pPr>
                <a:spcAft>
                  <a:spcPts val="600"/>
                </a:spcAft>
              </a:pPr>
              <a:t>3</a:t>
            </a:fld>
            <a:endParaRPr lang="sv-SE"/>
          </a:p>
        </p:txBody>
      </p:sp>
      <p:sp>
        <p:nvSpPr>
          <p:cNvPr id="4" name="Rubrik 3">
            <a:extLst>
              <a:ext uri="{FF2B5EF4-FFF2-40B4-BE49-F238E27FC236}">
                <a16:creationId xmlns:a16="http://schemas.microsoft.com/office/drawing/2014/main" id="{1BF72897-5101-4D45-968C-9137F7434BAC}"/>
              </a:ext>
            </a:extLst>
          </p:cNvPr>
          <p:cNvSpPr>
            <a:spLocks noGrp="1"/>
          </p:cNvSpPr>
          <p:nvPr>
            <p:ph type="title"/>
          </p:nvPr>
        </p:nvSpPr>
        <p:spPr>
          <a:xfrm>
            <a:off x="323528" y="356659"/>
            <a:ext cx="8568952" cy="974363"/>
          </a:xfrm>
        </p:spPr>
        <p:txBody>
          <a:bodyPr anchor="t">
            <a:normAutofit/>
          </a:bodyPr>
          <a:lstStyle/>
          <a:p>
            <a:r>
              <a:rPr lang="sv-SE"/>
              <a:t>Glöm inte att skicka in rapporten till oss</a:t>
            </a:r>
          </a:p>
        </p:txBody>
      </p:sp>
      <p:pic>
        <p:nvPicPr>
          <p:cNvPr id="6" name="Bildobjekt 5">
            <a:extLst>
              <a:ext uri="{FF2B5EF4-FFF2-40B4-BE49-F238E27FC236}">
                <a16:creationId xmlns:a16="http://schemas.microsoft.com/office/drawing/2014/main" id="{189AD04E-1F2B-43A0-800F-D49F5FD12D98}"/>
              </a:ext>
            </a:extLst>
          </p:cNvPr>
          <p:cNvPicPr>
            <a:picLocks noChangeAspect="1"/>
          </p:cNvPicPr>
          <p:nvPr/>
        </p:nvPicPr>
        <p:blipFill>
          <a:blip r:embed="rId2"/>
          <a:stretch>
            <a:fillRect/>
          </a:stretch>
        </p:blipFill>
        <p:spPr>
          <a:xfrm>
            <a:off x="323528" y="2373055"/>
            <a:ext cx="6840000" cy="2992500"/>
          </a:xfrm>
          <a:prstGeom prst="rect">
            <a:avLst/>
          </a:prstGeom>
          <a:noFill/>
        </p:spPr>
      </p:pic>
      <p:sp>
        <p:nvSpPr>
          <p:cNvPr id="7" name="Rektangel 6">
            <a:extLst>
              <a:ext uri="{FF2B5EF4-FFF2-40B4-BE49-F238E27FC236}">
                <a16:creationId xmlns:a16="http://schemas.microsoft.com/office/drawing/2014/main" id="{C480BA60-287D-4740-97FE-7DB0007D1407}"/>
              </a:ext>
            </a:extLst>
          </p:cNvPr>
          <p:cNvSpPr/>
          <p:nvPr/>
        </p:nvSpPr>
        <p:spPr>
          <a:xfrm>
            <a:off x="323528" y="4941168"/>
            <a:ext cx="504056" cy="365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30331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D89583D4-295F-4C09-B9F1-1A049F33F86F}"/>
              </a:ext>
            </a:extLst>
          </p:cNvPr>
          <p:cNvSpPr>
            <a:spLocks noGrp="1"/>
          </p:cNvSpPr>
          <p:nvPr>
            <p:ph type="ftr" sz="quarter" idx="11"/>
          </p:nvPr>
        </p:nvSpPr>
        <p:spPr/>
        <p:txBody>
          <a:bodyPr/>
          <a:lstStyle/>
          <a:p>
            <a:pPr algn="l"/>
            <a:r>
              <a:rPr lang="sv-SE"/>
              <a:t>NATURVÅRDSVERKET | SWEDISH ENVIRONMENTAL PROTECTION AGENCY</a:t>
            </a:r>
          </a:p>
        </p:txBody>
      </p:sp>
      <p:sp>
        <p:nvSpPr>
          <p:cNvPr id="3" name="Platshållare för bildnummer 2">
            <a:extLst>
              <a:ext uri="{FF2B5EF4-FFF2-40B4-BE49-F238E27FC236}">
                <a16:creationId xmlns:a16="http://schemas.microsoft.com/office/drawing/2014/main" id="{80A42D11-2C8F-4900-A36B-361636141548}"/>
              </a:ext>
            </a:extLst>
          </p:cNvPr>
          <p:cNvSpPr>
            <a:spLocks noGrp="1"/>
          </p:cNvSpPr>
          <p:nvPr>
            <p:ph type="sldNum" sz="quarter" idx="12"/>
          </p:nvPr>
        </p:nvSpPr>
        <p:spPr/>
        <p:txBody>
          <a:bodyPr/>
          <a:lstStyle/>
          <a:p>
            <a:fld id="{1844E2AD-2CA4-4022-8F3B-D585D66E2E30}" type="slidenum">
              <a:rPr lang="sv-SE" smtClean="0"/>
              <a:pPr/>
              <a:t>4</a:t>
            </a:fld>
            <a:endParaRPr lang="sv-SE"/>
          </a:p>
        </p:txBody>
      </p:sp>
      <p:sp>
        <p:nvSpPr>
          <p:cNvPr id="4" name="Rubrik 3">
            <a:extLst>
              <a:ext uri="{FF2B5EF4-FFF2-40B4-BE49-F238E27FC236}">
                <a16:creationId xmlns:a16="http://schemas.microsoft.com/office/drawing/2014/main" id="{C53ABB86-6F39-41C0-9ED6-D819C24133AA}"/>
              </a:ext>
            </a:extLst>
          </p:cNvPr>
          <p:cNvSpPr>
            <a:spLocks noGrp="1"/>
          </p:cNvSpPr>
          <p:nvPr>
            <p:ph type="title"/>
          </p:nvPr>
        </p:nvSpPr>
        <p:spPr/>
        <p:txBody>
          <a:bodyPr/>
          <a:lstStyle/>
          <a:p>
            <a:r>
              <a:rPr lang="sv-SE"/>
              <a:t>Hur länge kommer E-CO2 finnas kvar?</a:t>
            </a:r>
          </a:p>
        </p:txBody>
      </p:sp>
      <p:sp>
        <p:nvSpPr>
          <p:cNvPr id="5" name="Platshållare för innehåll 4">
            <a:extLst>
              <a:ext uri="{FF2B5EF4-FFF2-40B4-BE49-F238E27FC236}">
                <a16:creationId xmlns:a16="http://schemas.microsoft.com/office/drawing/2014/main" id="{F01B1AFC-7219-478A-9A81-B6EBAE06BEAC}"/>
              </a:ext>
            </a:extLst>
          </p:cNvPr>
          <p:cNvSpPr>
            <a:spLocks noGrp="1"/>
          </p:cNvSpPr>
          <p:nvPr>
            <p:ph sz="half" idx="13"/>
          </p:nvPr>
        </p:nvSpPr>
        <p:spPr/>
        <p:txBody>
          <a:bodyPr/>
          <a:lstStyle/>
          <a:p>
            <a:pPr marL="285750" indent="-285750">
              <a:buFont typeface="Arial" panose="020B0604020202020204" pitchFamily="34" charset="0"/>
              <a:buChar char="•"/>
            </a:pPr>
            <a:r>
              <a:rPr lang="sv-SE" sz="1650"/>
              <a:t>ETS-portalen har redan stängts</a:t>
            </a:r>
          </a:p>
          <a:p>
            <a:pPr marL="285750" indent="-285750">
              <a:buFont typeface="Arial" panose="020B0604020202020204" pitchFamily="34" charset="0"/>
              <a:buChar char="•"/>
            </a:pPr>
            <a:endParaRPr lang="sv-SE" sz="1650"/>
          </a:p>
          <a:p>
            <a:pPr marL="285750" indent="-285750">
              <a:buFont typeface="Arial" panose="020B0604020202020204" pitchFamily="34" charset="0"/>
              <a:buChar char="•"/>
            </a:pPr>
            <a:r>
              <a:rPr lang="sv-SE" sz="1650"/>
              <a:t>ECO2</a:t>
            </a:r>
          </a:p>
          <a:p>
            <a:pPr marL="628650" lvl="1" indent="-285750"/>
            <a:r>
              <a:rPr lang="sv-SE" sz="1650"/>
              <a:t>Kommer att avvecklas </a:t>
            </a:r>
          </a:p>
          <a:p>
            <a:pPr marL="628650" lvl="1" indent="-285750"/>
            <a:r>
              <a:rPr lang="sv-SE" sz="1650"/>
              <a:t>Dags att påbörja arkivering av handlingar om man inte redan gjort detta till sitt interna arkiv</a:t>
            </a:r>
          </a:p>
          <a:p>
            <a:pPr marL="628650" lvl="1" indent="-285750"/>
            <a:r>
              <a:rPr lang="sv-SE" sz="1650"/>
              <a:t>Gällande tillstånd och ÖP har migrerats från E-CO2 till ERT och finnes under ”Uppgifter om organisationen”</a:t>
            </a:r>
          </a:p>
          <a:p>
            <a:pPr marL="285750" indent="-285750">
              <a:buFont typeface="Arial" panose="020B0604020202020204" pitchFamily="34" charset="0"/>
              <a:buChar char="•"/>
            </a:pPr>
            <a:endParaRPr lang="sv-SE" sz="1600"/>
          </a:p>
          <a:p>
            <a:pPr marL="0" indent="0"/>
            <a:endParaRPr lang="sv-SE" sz="1600"/>
          </a:p>
        </p:txBody>
      </p:sp>
    </p:spTree>
    <p:extLst>
      <p:ext uri="{BB962C8B-B14F-4D97-AF65-F5344CB8AC3E}">
        <p14:creationId xmlns:p14="http://schemas.microsoft.com/office/powerpoint/2010/main" val="290896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1">
            <a:extLst>
              <a:ext uri="{FF2B5EF4-FFF2-40B4-BE49-F238E27FC236}">
                <a16:creationId xmlns:a16="http://schemas.microsoft.com/office/drawing/2014/main" id="{167D9424-D3D3-069F-5986-2C6B0AE11123}"/>
              </a:ext>
            </a:extLst>
          </p:cNvPr>
          <p:cNvSpPr>
            <a:spLocks noGrp="1"/>
          </p:cNvSpPr>
          <p:nvPr>
            <p:ph type="ftr" sz="quarter" idx="11"/>
          </p:nvPr>
        </p:nvSpPr>
        <p:spPr>
          <a:xfrm>
            <a:off x="323528" y="6492968"/>
            <a:ext cx="3086100" cy="365125"/>
          </a:xfrm>
        </p:spPr>
        <p:txBody>
          <a:bodyPr/>
          <a:lstStyle/>
          <a:p>
            <a:pPr algn="l">
              <a:spcAft>
                <a:spcPts val="600"/>
              </a:spcAft>
            </a:pPr>
            <a:r>
              <a:rPr lang="sv-SE"/>
              <a:t>NATURVÅRDSVERKET | SWEDISH ENVIRONMENTAL PROTECTION AGENCY</a:t>
            </a:r>
          </a:p>
        </p:txBody>
      </p:sp>
      <p:sp>
        <p:nvSpPr>
          <p:cNvPr id="12" name="Slide Number Placeholder 5">
            <a:extLst>
              <a:ext uri="{FF2B5EF4-FFF2-40B4-BE49-F238E27FC236}">
                <a16:creationId xmlns:a16="http://schemas.microsoft.com/office/drawing/2014/main" id="{F75DCBD6-7B57-D083-3BE3-E95E4C06AABE}"/>
              </a:ext>
            </a:extLst>
          </p:cNvPr>
          <p:cNvSpPr>
            <a:spLocks noGrp="1"/>
          </p:cNvSpPr>
          <p:nvPr>
            <p:ph type="sldNum" sz="quarter" idx="12"/>
          </p:nvPr>
        </p:nvSpPr>
        <p:spPr>
          <a:xfrm>
            <a:off x="6835080" y="6492875"/>
            <a:ext cx="2057400" cy="365125"/>
          </a:xfrm>
        </p:spPr>
        <p:txBody>
          <a:bodyPr vert="horz" lIns="91440" tIns="45720" rIns="91440" bIns="45720" rtlCol="0" anchor="ctr">
            <a:normAutofit/>
          </a:bodyPr>
          <a:lstStyle/>
          <a:p>
            <a:pPr>
              <a:spcAft>
                <a:spcPts val="600"/>
              </a:spcAft>
            </a:pPr>
            <a:fld id="{B8A99793-CFEF-0840-AE8A-9B0366030E53}" type="slidenum">
              <a:rPr lang="sv-SE" smtClean="0"/>
              <a:pPr>
                <a:spcAft>
                  <a:spcPts val="600"/>
                </a:spcAft>
              </a:pPr>
              <a:t>5</a:t>
            </a:fld>
            <a:endParaRPr lang="sv-SE"/>
          </a:p>
        </p:txBody>
      </p:sp>
      <p:sp>
        <p:nvSpPr>
          <p:cNvPr id="5" name="textruta 4">
            <a:extLst>
              <a:ext uri="{FF2B5EF4-FFF2-40B4-BE49-F238E27FC236}">
                <a16:creationId xmlns:a16="http://schemas.microsoft.com/office/drawing/2014/main" id="{7DFB2431-BB70-5CF3-F347-B2854DEA4F05}"/>
              </a:ext>
            </a:extLst>
          </p:cNvPr>
          <p:cNvSpPr txBox="1"/>
          <p:nvPr/>
        </p:nvSpPr>
        <p:spPr>
          <a:xfrm>
            <a:off x="323528" y="2084851"/>
            <a:ext cx="4680520" cy="4032448"/>
          </a:xfrm>
          <a:prstGeom prst="rect">
            <a:avLst/>
          </a:prstGeom>
        </p:spPr>
        <p:txBody>
          <a:bodyPr vert="horz" lIns="91440" tIns="45720" rIns="91440" bIns="45720" rtlCol="0">
            <a:normAutofit/>
          </a:bodyPr>
          <a:lstStyle/>
          <a:p>
            <a:pPr marL="285750" indent="-171450" defTabSz="685800">
              <a:lnSpc>
                <a:spcPct val="90000"/>
              </a:lnSpc>
              <a:spcBef>
                <a:spcPts val="300"/>
              </a:spcBef>
              <a:spcAft>
                <a:spcPts val="600"/>
              </a:spcAft>
              <a:buFont typeface="Arial" panose="020B0604020202020204" pitchFamily="34" charset="0"/>
              <a:buChar char="•"/>
            </a:pPr>
            <a:r>
              <a:rPr lang="sv-SE" sz="2400"/>
              <a:t>Vilken information behöver vi rapportera in?</a:t>
            </a:r>
          </a:p>
          <a:p>
            <a:pPr marL="285750" indent="-171450" defTabSz="685800">
              <a:lnSpc>
                <a:spcPct val="90000"/>
              </a:lnSpc>
              <a:spcBef>
                <a:spcPts val="300"/>
              </a:spcBef>
              <a:spcAft>
                <a:spcPts val="600"/>
              </a:spcAft>
              <a:buFont typeface="Arial" panose="020B0604020202020204" pitchFamily="34" charset="0"/>
              <a:buChar char="•"/>
            </a:pPr>
            <a:r>
              <a:rPr lang="sv-SE" sz="2400"/>
              <a:t>Hur sker inrapporteringen?</a:t>
            </a:r>
          </a:p>
          <a:p>
            <a:pPr marL="285750" indent="-171450" defTabSz="685800">
              <a:lnSpc>
                <a:spcPct val="90000"/>
              </a:lnSpc>
              <a:spcBef>
                <a:spcPts val="300"/>
              </a:spcBef>
              <a:spcAft>
                <a:spcPts val="600"/>
              </a:spcAft>
              <a:buFont typeface="Arial" panose="020B0604020202020204" pitchFamily="34" charset="0"/>
              <a:buChar char="•"/>
            </a:pPr>
            <a:endParaRPr lang="sv-SE" sz="2400"/>
          </a:p>
          <a:p>
            <a:pPr marL="285750" indent="-171450" defTabSz="685800">
              <a:lnSpc>
                <a:spcPct val="90000"/>
              </a:lnSpc>
              <a:spcBef>
                <a:spcPts val="300"/>
              </a:spcBef>
              <a:spcAft>
                <a:spcPts val="600"/>
              </a:spcAft>
              <a:buFont typeface="Arial" panose="020B0604020202020204" pitchFamily="34" charset="0"/>
              <a:buChar char="•"/>
            </a:pPr>
            <a:r>
              <a:rPr lang="sv-SE" sz="1600">
                <a:hlinkClick r:id="rId3"/>
              </a:rPr>
              <a:t>Vägledning om rapportering och övervakning för anläggningar och verksamheter som omfattas av säkerhetsskyddslagen (2018:585) inom EU ETS (naturvardsverket.se)</a:t>
            </a:r>
            <a:endParaRPr lang="sv-SE" sz="1600"/>
          </a:p>
          <a:p>
            <a:pPr marL="285750" indent="-171450" defTabSz="685800">
              <a:lnSpc>
                <a:spcPct val="90000"/>
              </a:lnSpc>
              <a:spcBef>
                <a:spcPts val="300"/>
              </a:spcBef>
              <a:spcAft>
                <a:spcPts val="600"/>
              </a:spcAft>
              <a:buFont typeface="Arial" panose="020B0604020202020204" pitchFamily="34" charset="0"/>
              <a:buChar char="•"/>
            </a:pPr>
            <a:endParaRPr lang="sv-SE" sz="2400"/>
          </a:p>
          <a:p>
            <a:pPr marL="285750" indent="-171450" defTabSz="685800">
              <a:lnSpc>
                <a:spcPct val="90000"/>
              </a:lnSpc>
              <a:spcBef>
                <a:spcPts val="300"/>
              </a:spcBef>
              <a:spcAft>
                <a:spcPts val="600"/>
              </a:spcAft>
              <a:buFont typeface="Arial" panose="020B0604020202020204" pitchFamily="34" charset="0"/>
              <a:buChar char="•"/>
            </a:pPr>
            <a:endParaRPr lang="sv-SE" sz="2400"/>
          </a:p>
        </p:txBody>
      </p:sp>
      <p:sp>
        <p:nvSpPr>
          <p:cNvPr id="13" name="Title 1">
            <a:extLst>
              <a:ext uri="{FF2B5EF4-FFF2-40B4-BE49-F238E27FC236}">
                <a16:creationId xmlns:a16="http://schemas.microsoft.com/office/drawing/2014/main" id="{0844847F-34FF-AEEC-42F8-9B63F8E98C22}"/>
              </a:ext>
            </a:extLst>
          </p:cNvPr>
          <p:cNvSpPr>
            <a:spLocks noGrp="1"/>
          </p:cNvSpPr>
          <p:nvPr>
            <p:ph type="title"/>
          </p:nvPr>
        </p:nvSpPr>
        <p:spPr>
          <a:xfrm>
            <a:off x="323528" y="356659"/>
            <a:ext cx="4680520" cy="1536171"/>
          </a:xfrm>
        </p:spPr>
        <p:txBody>
          <a:bodyPr vert="horz" lIns="91440" tIns="45720" rIns="91440" bIns="45720" rtlCol="0" anchor="t">
            <a:normAutofit/>
          </a:bodyPr>
          <a:lstStyle/>
          <a:p>
            <a:r>
              <a:rPr lang="sv-SE" kern="1200">
                <a:latin typeface="+mj-lt"/>
                <a:ea typeface="+mj-ea"/>
                <a:cs typeface="+mj-cs"/>
              </a:rPr>
              <a:t>Rapportering av känslig information</a:t>
            </a:r>
          </a:p>
        </p:txBody>
      </p:sp>
      <p:pic>
        <p:nvPicPr>
          <p:cNvPr id="4" name="Bildobjekt 3">
            <a:extLst>
              <a:ext uri="{FF2B5EF4-FFF2-40B4-BE49-F238E27FC236}">
                <a16:creationId xmlns:a16="http://schemas.microsoft.com/office/drawing/2014/main" id="{953330F1-72FB-1EA9-B9FF-422D42933C8E}"/>
              </a:ext>
            </a:extLst>
          </p:cNvPr>
          <p:cNvPicPr>
            <a:picLocks noChangeAspect="1"/>
          </p:cNvPicPr>
          <p:nvPr/>
        </p:nvPicPr>
        <p:blipFill rotWithShape="1">
          <a:blip r:embed="rId4"/>
          <a:srcRect l="36419" r="27059"/>
          <a:stretch/>
        </p:blipFill>
        <p:spPr>
          <a:xfrm>
            <a:off x="5349987" y="10"/>
            <a:ext cx="3794013" cy="6492773"/>
          </a:xfrm>
          <a:prstGeom prst="rect">
            <a:avLst/>
          </a:prstGeom>
          <a:noFill/>
        </p:spPr>
      </p:pic>
    </p:spTree>
    <p:extLst>
      <p:ext uri="{BB962C8B-B14F-4D97-AF65-F5344CB8AC3E}">
        <p14:creationId xmlns:p14="http://schemas.microsoft.com/office/powerpoint/2010/main" val="90081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E117A3C-B600-489D-B311-CCBE1D0B2CB6}"/>
              </a:ext>
            </a:extLst>
          </p:cNvPr>
          <p:cNvSpPr>
            <a:spLocks noGrp="1"/>
          </p:cNvSpPr>
          <p:nvPr>
            <p:ph type="ftr" sz="quarter" idx="11"/>
          </p:nvPr>
        </p:nvSpPr>
        <p:spPr/>
        <p:txBody>
          <a:bodyPr/>
          <a:lstStyle/>
          <a:p>
            <a:pPr algn="l"/>
            <a:r>
              <a:rPr lang="sv-SE"/>
              <a:t>NATURVÅRDSVERKET | SWEDISH ENVIRONMENTAL PROTECTION AGENCY</a:t>
            </a:r>
          </a:p>
        </p:txBody>
      </p:sp>
      <p:sp>
        <p:nvSpPr>
          <p:cNvPr id="3" name="Platshållare för bildnummer 2">
            <a:extLst>
              <a:ext uri="{FF2B5EF4-FFF2-40B4-BE49-F238E27FC236}">
                <a16:creationId xmlns:a16="http://schemas.microsoft.com/office/drawing/2014/main" id="{8EB92748-933A-42F1-A7A0-EDD81CAB8F9D}"/>
              </a:ext>
            </a:extLst>
          </p:cNvPr>
          <p:cNvSpPr>
            <a:spLocks noGrp="1"/>
          </p:cNvSpPr>
          <p:nvPr>
            <p:ph type="sldNum" sz="quarter" idx="12"/>
          </p:nvPr>
        </p:nvSpPr>
        <p:spPr/>
        <p:txBody>
          <a:bodyPr/>
          <a:lstStyle/>
          <a:p>
            <a:fld id="{1844E2AD-2CA4-4022-8F3B-D585D66E2E30}" type="slidenum">
              <a:rPr lang="sv-SE" smtClean="0"/>
              <a:pPr/>
              <a:t>6</a:t>
            </a:fld>
            <a:endParaRPr lang="sv-SE"/>
          </a:p>
        </p:txBody>
      </p:sp>
      <p:sp>
        <p:nvSpPr>
          <p:cNvPr id="4" name="Rubrik 3">
            <a:extLst>
              <a:ext uri="{FF2B5EF4-FFF2-40B4-BE49-F238E27FC236}">
                <a16:creationId xmlns:a16="http://schemas.microsoft.com/office/drawing/2014/main" id="{D43A4C0C-46C0-44DE-8BA1-8F35F3F1A72B}"/>
              </a:ext>
            </a:extLst>
          </p:cNvPr>
          <p:cNvSpPr>
            <a:spLocks noGrp="1"/>
          </p:cNvSpPr>
          <p:nvPr>
            <p:ph type="title"/>
          </p:nvPr>
        </p:nvSpPr>
        <p:spPr/>
        <p:txBody>
          <a:bodyPr/>
          <a:lstStyle/>
          <a:p>
            <a:r>
              <a:rPr lang="sv-SE"/>
              <a:t>Instruktionsfilmer</a:t>
            </a:r>
          </a:p>
        </p:txBody>
      </p:sp>
      <p:sp>
        <p:nvSpPr>
          <p:cNvPr id="5" name="Platshållare för innehåll 4">
            <a:extLst>
              <a:ext uri="{FF2B5EF4-FFF2-40B4-BE49-F238E27FC236}">
                <a16:creationId xmlns:a16="http://schemas.microsoft.com/office/drawing/2014/main" id="{FC3EEF88-ABCA-4F08-A566-82F0EBF4E08C}"/>
              </a:ext>
            </a:extLst>
          </p:cNvPr>
          <p:cNvSpPr>
            <a:spLocks noGrp="1"/>
          </p:cNvSpPr>
          <p:nvPr>
            <p:ph sz="half" idx="13"/>
          </p:nvPr>
        </p:nvSpPr>
        <p:spPr>
          <a:xfrm>
            <a:off x="323528" y="1268760"/>
            <a:ext cx="6840000" cy="4529109"/>
          </a:xfrm>
        </p:spPr>
        <p:txBody>
          <a:bodyPr/>
          <a:lstStyle/>
          <a:p>
            <a:pPr marL="285750" indent="-285750">
              <a:buFont typeface="Arial" panose="020B0604020202020204" pitchFamily="34" charset="0"/>
              <a:buChar char="•"/>
            </a:pPr>
            <a:r>
              <a:rPr lang="sv-SE"/>
              <a:t>Ny film som visar ifyllnad av övervakningsplan</a:t>
            </a:r>
          </a:p>
          <a:p>
            <a:endParaRPr lang="sv-SE"/>
          </a:p>
          <a:p>
            <a:pPr marL="285750" indent="-285750">
              <a:buFont typeface="Arial" panose="020B0604020202020204" pitchFamily="34" charset="0"/>
              <a:buChar char="•"/>
            </a:pPr>
            <a:r>
              <a:rPr lang="sv-SE"/>
              <a:t>Nya filmer som visar ifyllnad av utsläppsrapport</a:t>
            </a:r>
          </a:p>
          <a:p>
            <a:r>
              <a:rPr lang="sv-SE"/>
              <a:t>Bägge dessa finns publicerade här: </a:t>
            </a:r>
          </a:p>
          <a:p>
            <a:r>
              <a:rPr lang="sv-SE">
                <a:hlinkClick r:id="rId2"/>
              </a:rPr>
              <a:t>Utsläppsrapportering</a:t>
            </a:r>
            <a:endParaRPr lang="sv-SE"/>
          </a:p>
          <a:p>
            <a:endParaRPr lang="sv-SE"/>
          </a:p>
          <a:p>
            <a:r>
              <a:rPr lang="sv-SE"/>
              <a:t>Sedan tidigare publicerade instruktionsfilmer finns tillgängliga här:</a:t>
            </a:r>
          </a:p>
          <a:p>
            <a:pPr marL="285750" indent="-285750">
              <a:buFont typeface="Arial" panose="020B0604020202020204" pitchFamily="34" charset="0"/>
              <a:buChar char="•"/>
            </a:pPr>
            <a:r>
              <a:rPr lang="sv-SE">
                <a:hlinkClick r:id="rId3"/>
              </a:rPr>
              <a:t>Instruktionsfilm om EU ETS Reporting </a:t>
            </a:r>
            <a:r>
              <a:rPr lang="sv-SE" err="1">
                <a:hlinkClick r:id="rId3"/>
              </a:rPr>
              <a:t>Tool</a:t>
            </a:r>
            <a:r>
              <a:rPr lang="sv-SE">
                <a:hlinkClick r:id="rId3"/>
              </a:rPr>
              <a:t> och utsläppsrapporter (naturvardsverket.se)</a:t>
            </a:r>
            <a:endParaRPr lang="sv-SE"/>
          </a:p>
          <a:p>
            <a:pPr marL="285750" indent="-285750">
              <a:buFont typeface="Arial" panose="020B0604020202020204" pitchFamily="34" charset="0"/>
              <a:buChar char="•"/>
            </a:pPr>
            <a:r>
              <a:rPr lang="sv-SE">
                <a:hlinkClick r:id="rId4"/>
              </a:rPr>
              <a:t>Instruktionsfilm: Så här använder du e-tjänsten för ÖMP (Youtube)</a:t>
            </a:r>
            <a:endParaRPr lang="sv-SE"/>
          </a:p>
          <a:p>
            <a:pPr marL="285750" indent="-285750">
              <a:buFont typeface="Arial" panose="020B0604020202020204" pitchFamily="34" charset="0"/>
              <a:buChar char="•"/>
            </a:pPr>
            <a:r>
              <a:rPr lang="sv-SE">
                <a:hlinkClick r:id="rId4"/>
              </a:rPr>
              <a:t>Instruktionsfilm: Så här använder du e-tjänsten för ändringar av tilldelning (Youtube)</a:t>
            </a:r>
            <a:endParaRPr lang="sv-SE"/>
          </a:p>
          <a:p>
            <a:pPr marL="285750" indent="-285750">
              <a:buFont typeface="Arial" panose="020B0604020202020204" pitchFamily="34" charset="0"/>
              <a:buChar char="•"/>
            </a:pPr>
            <a:r>
              <a:rPr lang="sv-SE">
                <a:hlinkClick r:id="rId5"/>
              </a:rPr>
              <a:t>Spellista för filmer som ingår i utbildningspaket om EU ETS</a:t>
            </a:r>
            <a:endParaRPr lang="sv-SE"/>
          </a:p>
          <a:p>
            <a:endParaRPr lang="sv-SE"/>
          </a:p>
        </p:txBody>
      </p:sp>
    </p:spTree>
    <p:extLst>
      <p:ext uri="{BB962C8B-B14F-4D97-AF65-F5344CB8AC3E}">
        <p14:creationId xmlns:p14="http://schemas.microsoft.com/office/powerpoint/2010/main" val="2119743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A16C4800-DEE0-4D26-9E1F-46745727E32C}"/>
              </a:ext>
            </a:extLst>
          </p:cNvPr>
          <p:cNvSpPr>
            <a:spLocks noGrp="1"/>
          </p:cNvSpPr>
          <p:nvPr>
            <p:ph type="ftr" sz="quarter" idx="11"/>
          </p:nvPr>
        </p:nvSpPr>
        <p:spPr/>
        <p:txBody>
          <a:bodyPr/>
          <a:lstStyle/>
          <a:p>
            <a:pPr algn="l"/>
            <a:r>
              <a:rPr lang="sv-SE"/>
              <a:t>NATURVÅRDSVERKET | SWEDISH ENVIRONMENTAL PROTECTION AGENCY</a:t>
            </a:r>
          </a:p>
        </p:txBody>
      </p:sp>
      <p:sp>
        <p:nvSpPr>
          <p:cNvPr id="3" name="Platshållare för bildnummer 2">
            <a:extLst>
              <a:ext uri="{FF2B5EF4-FFF2-40B4-BE49-F238E27FC236}">
                <a16:creationId xmlns:a16="http://schemas.microsoft.com/office/drawing/2014/main" id="{53434219-35D2-4D90-A581-8E06D051D4D4}"/>
              </a:ext>
            </a:extLst>
          </p:cNvPr>
          <p:cNvSpPr>
            <a:spLocks noGrp="1"/>
          </p:cNvSpPr>
          <p:nvPr>
            <p:ph type="sldNum" sz="quarter" idx="12"/>
          </p:nvPr>
        </p:nvSpPr>
        <p:spPr/>
        <p:txBody>
          <a:bodyPr/>
          <a:lstStyle/>
          <a:p>
            <a:fld id="{1844E2AD-2CA4-4022-8F3B-D585D66E2E30}" type="slidenum">
              <a:rPr lang="sv-SE" smtClean="0"/>
              <a:pPr/>
              <a:t>7</a:t>
            </a:fld>
            <a:endParaRPr lang="sv-SE"/>
          </a:p>
        </p:txBody>
      </p:sp>
      <p:sp>
        <p:nvSpPr>
          <p:cNvPr id="4" name="Rubrik 3">
            <a:extLst>
              <a:ext uri="{FF2B5EF4-FFF2-40B4-BE49-F238E27FC236}">
                <a16:creationId xmlns:a16="http://schemas.microsoft.com/office/drawing/2014/main" id="{E868AEE6-5F51-4DC1-9B84-87C043B84AEF}"/>
              </a:ext>
            </a:extLst>
          </p:cNvPr>
          <p:cNvSpPr>
            <a:spLocks noGrp="1"/>
          </p:cNvSpPr>
          <p:nvPr>
            <p:ph type="title"/>
          </p:nvPr>
        </p:nvSpPr>
        <p:spPr/>
        <p:txBody>
          <a:bodyPr/>
          <a:lstStyle/>
          <a:p>
            <a:r>
              <a:rPr lang="sv-SE"/>
              <a:t>Hur du hittar information</a:t>
            </a:r>
          </a:p>
        </p:txBody>
      </p:sp>
      <p:sp>
        <p:nvSpPr>
          <p:cNvPr id="5" name="Platshållare för innehåll 4">
            <a:extLst>
              <a:ext uri="{FF2B5EF4-FFF2-40B4-BE49-F238E27FC236}">
                <a16:creationId xmlns:a16="http://schemas.microsoft.com/office/drawing/2014/main" id="{CD100DDB-02B4-44D7-8DF2-22CBBB2F0733}"/>
              </a:ext>
            </a:extLst>
          </p:cNvPr>
          <p:cNvSpPr>
            <a:spLocks noGrp="1"/>
          </p:cNvSpPr>
          <p:nvPr>
            <p:ph sz="half" idx="13"/>
          </p:nvPr>
        </p:nvSpPr>
        <p:spPr/>
        <p:txBody>
          <a:bodyPr/>
          <a:lstStyle/>
          <a:p>
            <a:pPr marL="285750" indent="-285750">
              <a:buFont typeface="Arial" panose="020B0604020202020204" pitchFamily="34" charset="0"/>
              <a:buChar char="•"/>
            </a:pPr>
            <a:r>
              <a:rPr lang="sv-SE" sz="1500"/>
              <a:t>Information har publicerats på Naturvårdsverkets webbplats &amp; Utsläppshandel.se</a:t>
            </a:r>
          </a:p>
          <a:p>
            <a:pPr marL="285750" indent="-285750">
              <a:buFont typeface="Arial" panose="020B0604020202020204" pitchFamily="34" charset="0"/>
              <a:buChar char="•"/>
            </a:pPr>
            <a:r>
              <a:rPr lang="sv-SE" sz="1500"/>
              <a:t>Manualer och länkar till systemen ligger ute på hemsidan</a:t>
            </a:r>
          </a:p>
          <a:p>
            <a:pPr marL="285750" indent="-285750">
              <a:buFont typeface="Arial" panose="020B0604020202020204" pitchFamily="34" charset="0"/>
              <a:buChar char="•"/>
            </a:pPr>
            <a:r>
              <a:rPr lang="sv-SE" sz="1500" i="1" err="1"/>
              <a:t>Snabblänk</a:t>
            </a:r>
            <a:endParaRPr lang="sv-SE" sz="1500" i="1"/>
          </a:p>
          <a:p>
            <a:pPr lvl="1"/>
            <a:r>
              <a:rPr lang="sv-SE" sz="1600">
                <a:hlinkClick r:id="rId2"/>
              </a:rPr>
              <a:t>Lämna in handlingar (naturvardsverket.se)</a:t>
            </a:r>
            <a:endParaRPr lang="sv-SE" sz="1500"/>
          </a:p>
          <a:p>
            <a:pPr marL="0" indent="0"/>
            <a:endParaRPr lang="sv-SE" sz="1500"/>
          </a:p>
          <a:p>
            <a:pPr marL="285750" indent="-285750">
              <a:buFont typeface="Arial" panose="020B0604020202020204" pitchFamily="34" charset="0"/>
              <a:buChar char="•"/>
            </a:pPr>
            <a:r>
              <a:rPr lang="sv-SE" sz="1500"/>
              <a:t>Vanliga frågor och svar dokument samt vägledningar finns publicerat på naturvårdsverkets webbplats och uppdateras regelbundet</a:t>
            </a:r>
          </a:p>
          <a:p>
            <a:pPr marL="0" indent="0"/>
            <a:r>
              <a:rPr lang="sv-SE" sz="1600">
                <a:hlinkClick r:id="rId3"/>
              </a:rPr>
              <a:t>Vanliga frågor och svar i Naturvårdsverkets IT-system för handel med utsläppsrätter och EU ETS Reporting </a:t>
            </a:r>
            <a:r>
              <a:rPr lang="sv-SE" sz="1600" err="1">
                <a:hlinkClick r:id="rId3"/>
              </a:rPr>
              <a:t>Tool</a:t>
            </a:r>
            <a:r>
              <a:rPr lang="sv-SE" sz="1600">
                <a:hlinkClick r:id="rId3"/>
              </a:rPr>
              <a:t> (naturvardsverket.se)</a:t>
            </a:r>
            <a:endParaRPr lang="sv-SE" sz="1600"/>
          </a:p>
          <a:p>
            <a:pPr marL="0" indent="0"/>
            <a:endParaRPr lang="sv-SE" sz="1600"/>
          </a:p>
          <a:p>
            <a:pPr marL="0" indent="0"/>
            <a:r>
              <a:rPr lang="sv-SE" sz="1600">
                <a:hlinkClick r:id="rId4"/>
              </a:rPr>
              <a:t>Vägledning gällande </a:t>
            </a:r>
            <a:r>
              <a:rPr lang="sv-SE" sz="1600" err="1">
                <a:hlinkClick r:id="rId4"/>
              </a:rPr>
              <a:t>utsläppsrapportering</a:t>
            </a:r>
            <a:r>
              <a:rPr lang="sv-SE" sz="1600">
                <a:hlinkClick r:id="rId4"/>
              </a:rPr>
              <a:t> i EU ETS Reporting </a:t>
            </a:r>
            <a:r>
              <a:rPr lang="sv-SE" sz="1600" err="1">
                <a:hlinkClick r:id="rId4"/>
              </a:rPr>
              <a:t>Tool</a:t>
            </a:r>
            <a:r>
              <a:rPr lang="sv-SE" sz="1600">
                <a:hlinkClick r:id="rId4"/>
              </a:rPr>
              <a:t> (naturvardsverket.se)</a:t>
            </a:r>
            <a:endParaRPr lang="sv-SE" sz="1500"/>
          </a:p>
          <a:p>
            <a:pPr marL="285750" indent="-285750">
              <a:buFont typeface="Arial" panose="020B0604020202020204" pitchFamily="34" charset="0"/>
              <a:buChar char="•"/>
            </a:pPr>
            <a:endParaRPr lang="sv-SE" sz="1500"/>
          </a:p>
          <a:p>
            <a:pPr marL="285750" indent="-285750">
              <a:buFont typeface="Arial" panose="020B0604020202020204" pitchFamily="34" charset="0"/>
              <a:buChar char="•"/>
            </a:pPr>
            <a:r>
              <a:rPr lang="sv-SE" sz="1500"/>
              <a:t>Övriga frågor eller synpunkter hänvisas till </a:t>
            </a:r>
            <a:r>
              <a:rPr lang="sv-SE" sz="1500">
                <a:hlinkClick r:id="rId5"/>
              </a:rPr>
              <a:t>EUETS@naturvardsverket.se</a:t>
            </a:r>
            <a:endParaRPr lang="sv-SE" sz="1500"/>
          </a:p>
          <a:p>
            <a:pPr marL="285750" indent="-285750">
              <a:buFont typeface="Arial" panose="020B0604020202020204" pitchFamily="34" charset="0"/>
              <a:buChar char="•"/>
            </a:pPr>
            <a:endParaRPr lang="sv-SE" sz="1500"/>
          </a:p>
          <a:p>
            <a:endParaRPr lang="sv-SE"/>
          </a:p>
        </p:txBody>
      </p:sp>
    </p:spTree>
    <p:extLst>
      <p:ext uri="{BB962C8B-B14F-4D97-AF65-F5344CB8AC3E}">
        <p14:creationId xmlns:p14="http://schemas.microsoft.com/office/powerpoint/2010/main" val="2795924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239CC488-6AA6-E244-B68A-A6E59B6E9EE4}"/>
              </a:ext>
            </a:extLst>
          </p:cNvPr>
          <p:cNvSpPr>
            <a:spLocks noGrp="1"/>
          </p:cNvSpPr>
          <p:nvPr>
            <p:ph type="ftr" sz="quarter" idx="11"/>
          </p:nvPr>
        </p:nvSpPr>
        <p:spPr/>
        <p:txBody>
          <a:bodyPr/>
          <a:lstStyle/>
          <a:p>
            <a:pPr algn="l"/>
            <a:r>
              <a:rPr lang="sv-SE"/>
              <a:t>NATURVÅRDSVERKET | SWEDISH ENVIRONMENTAL PROTECTION AGENCY</a:t>
            </a:r>
          </a:p>
        </p:txBody>
      </p:sp>
      <p:sp>
        <p:nvSpPr>
          <p:cNvPr id="3" name="Platshållare för bildnummer 2">
            <a:extLst>
              <a:ext uri="{FF2B5EF4-FFF2-40B4-BE49-F238E27FC236}">
                <a16:creationId xmlns:a16="http://schemas.microsoft.com/office/drawing/2014/main" id="{68D8CFD7-7DD9-DB43-88C7-16AB7EA3F975}"/>
              </a:ext>
            </a:extLst>
          </p:cNvPr>
          <p:cNvSpPr>
            <a:spLocks noGrp="1"/>
          </p:cNvSpPr>
          <p:nvPr>
            <p:ph type="sldNum" sz="quarter" idx="12"/>
          </p:nvPr>
        </p:nvSpPr>
        <p:spPr/>
        <p:txBody>
          <a:bodyPr/>
          <a:lstStyle/>
          <a:p>
            <a:fld id="{1844E2AD-2CA4-4022-8F3B-D585D66E2E30}" type="slidenum">
              <a:rPr lang="sv-SE" smtClean="0"/>
              <a:pPr/>
              <a:t>8</a:t>
            </a:fld>
            <a:endParaRPr lang="sv-SE"/>
          </a:p>
        </p:txBody>
      </p:sp>
      <p:sp>
        <p:nvSpPr>
          <p:cNvPr id="5" name="Rubrik 4">
            <a:extLst>
              <a:ext uri="{FF2B5EF4-FFF2-40B4-BE49-F238E27FC236}">
                <a16:creationId xmlns:a16="http://schemas.microsoft.com/office/drawing/2014/main" id="{4018D980-D066-0844-978C-2EA8C55D78C5}"/>
              </a:ext>
            </a:extLst>
          </p:cNvPr>
          <p:cNvSpPr>
            <a:spLocks noGrp="1"/>
          </p:cNvSpPr>
          <p:nvPr>
            <p:ph type="ctrTitle"/>
          </p:nvPr>
        </p:nvSpPr>
        <p:spPr/>
        <p:txBody>
          <a:bodyPr/>
          <a:lstStyle/>
          <a:p>
            <a:r>
              <a:rPr lang="sv-SE" sz="6600"/>
              <a:t>Frågor?</a:t>
            </a:r>
          </a:p>
        </p:txBody>
      </p:sp>
    </p:spTree>
    <p:extLst>
      <p:ext uri="{BB962C8B-B14F-4D97-AF65-F5344CB8AC3E}">
        <p14:creationId xmlns:p14="http://schemas.microsoft.com/office/powerpoint/2010/main" val="3191126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222259"/>
      </p:ext>
    </p:extLst>
  </p:cSld>
  <p:clrMapOvr>
    <a:masterClrMapping/>
  </p:clrMapOvr>
</p:sld>
</file>

<file path=ppt/theme/theme1.xml><?xml version="1.0" encoding="utf-8"?>
<a:theme xmlns:a="http://schemas.openxmlformats.org/drawingml/2006/main" name="Office-tema">
  <a:themeElements>
    <a:clrScheme name="NV 2021 ljust tema">
      <a:dk1>
        <a:srgbClr val="000000"/>
      </a:dk1>
      <a:lt1>
        <a:srgbClr val="FFFFFF"/>
      </a:lt1>
      <a:dk2>
        <a:srgbClr val="003366"/>
      </a:dk2>
      <a:lt2>
        <a:srgbClr val="FFFFFF"/>
      </a:lt2>
      <a:accent1>
        <a:srgbClr val="ACCFDB"/>
      </a:accent1>
      <a:accent2>
        <a:srgbClr val="003366"/>
      </a:accent2>
      <a:accent3>
        <a:srgbClr val="9B6C17"/>
      </a:accent3>
      <a:accent4>
        <a:srgbClr val="0614FF"/>
      </a:accent4>
      <a:accent5>
        <a:srgbClr val="34A775"/>
      </a:accent5>
      <a:accent6>
        <a:srgbClr val="02FEAF"/>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90E7DA2-385C-4D0E-9A94-FC09CF2C24CB}" vid="{F97C81B2-09CA-464D-8B25-CD51D6C3E4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4a0e8b4-1a74-4a97-bd85-3ead5fd8fc9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E5BE1FFC997A043B3DB88BEFC906E60" ma:contentTypeVersion="13" ma:contentTypeDescription="Skapa ett nytt dokument." ma:contentTypeScope="" ma:versionID="9e8df3d9bd35f085cfb24389c4867586">
  <xsd:schema xmlns:xsd="http://www.w3.org/2001/XMLSchema" xmlns:xs="http://www.w3.org/2001/XMLSchema" xmlns:p="http://schemas.microsoft.com/office/2006/metadata/properties" xmlns:ns3="34a0e8b4-1a74-4a97-bd85-3ead5fd8fc98" xmlns:ns4="420ec9be-2542-4229-ba6e-96944c92e93a" targetNamespace="http://schemas.microsoft.com/office/2006/metadata/properties" ma:root="true" ma:fieldsID="e175686c314ec1ecf1b43bbd28448071" ns3:_="" ns4:_="">
    <xsd:import namespace="34a0e8b4-1a74-4a97-bd85-3ead5fd8fc98"/>
    <xsd:import namespace="420ec9be-2542-4229-ba6e-96944c92e93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a0e8b4-1a74-4a97-bd85-3ead5fd8fc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0ec9be-2542-4229-ba6e-96944c92e93a" elementFormDefault="qualified">
    <xsd:import namespace="http://schemas.microsoft.com/office/2006/documentManagement/types"/>
    <xsd:import namespace="http://schemas.microsoft.com/office/infopath/2007/PartnerControls"/>
    <xsd:element name="SharedWithUsers" ma:index="1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at med information" ma:internalName="SharedWithDetails" ma:readOnly="true">
      <xsd:simpleType>
        <xsd:restriction base="dms:Note">
          <xsd:maxLength value="255"/>
        </xsd:restriction>
      </xsd:simpleType>
    </xsd:element>
    <xsd:element name="SharingHintHash" ma:index="15"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832C11-0F84-4194-90A5-4C3C220FB2DD}">
  <ds:schemaRefs>
    <ds:schemaRef ds:uri="34a0e8b4-1a74-4a97-bd85-3ead5fd8fc98"/>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420ec9be-2542-4229-ba6e-96944c92e93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6E4B59E-6B88-46C8-8B64-3DC23E2EDF70}">
  <ds:schemaRefs>
    <ds:schemaRef ds:uri="http://schemas.microsoft.com/sharepoint/v3/contenttype/forms"/>
  </ds:schemaRefs>
</ds:datastoreItem>
</file>

<file path=customXml/itemProps3.xml><?xml version="1.0" encoding="utf-8"?>
<ds:datastoreItem xmlns:ds="http://schemas.openxmlformats.org/officeDocument/2006/customXml" ds:itemID="{6D6AE30C-03DC-4432-AE58-146ED0B20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a0e8b4-1a74-4a97-bd85-3ead5fd8fc98"/>
    <ds:schemaRef ds:uri="420ec9be-2542-4229-ba6e-96944c92e9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773</Words>
  <Application>Microsoft Office PowerPoint</Application>
  <PresentationFormat>Bildspel på skärmen (4:3)</PresentationFormat>
  <Paragraphs>82</Paragraphs>
  <Slides>9</Slides>
  <Notes>1</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9</vt:i4>
      </vt:variant>
    </vt:vector>
  </HeadingPairs>
  <TitlesOfParts>
    <vt:vector size="12" baseType="lpstr">
      <vt:lpstr>Arial</vt:lpstr>
      <vt:lpstr>Times New Roman</vt:lpstr>
      <vt:lpstr>Office-tema</vt:lpstr>
      <vt:lpstr>Frågestund Utsläppsrapportering EU ETS  2023-03-08</vt:lpstr>
      <vt:lpstr>Viktigt att tänka på med ERT</vt:lpstr>
      <vt:lpstr>Glöm inte att skicka in rapporten till oss</vt:lpstr>
      <vt:lpstr>Hur länge kommer E-CO2 finnas kvar?</vt:lpstr>
      <vt:lpstr>Rapportering av känslig information</vt:lpstr>
      <vt:lpstr>Instruktionsfilmer</vt:lpstr>
      <vt:lpstr>Hur du hittar information</vt:lpstr>
      <vt:lpstr>Frågor?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Frågestund Utsläppsrapportering EU ETS  2023-03-02</dc:title>
  <dc:creator>Månsson, Jens</dc:creator>
  <cp:lastModifiedBy>Månsson, Jens</cp:lastModifiedBy>
  <cp:revision>1</cp:revision>
  <dcterms:created xsi:type="dcterms:W3CDTF">2023-03-01T10:13:19Z</dcterms:created>
  <dcterms:modified xsi:type="dcterms:W3CDTF">2023-03-08T11:58:14Z</dcterms:modified>
</cp:coreProperties>
</file>