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051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2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53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033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33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037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780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375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774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94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018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C84AE-9B1B-4B7D-A0BA-377C26CB129E}" type="datetimeFigureOut">
              <a:rPr lang="sv-SE" smtClean="0"/>
              <a:t>2018-06-28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3936C-FE2D-4CF6-B5A4-34DFED7DA2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938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D:\02. Bilder\3. Avfotograferingar\01 Kartor\Kartor Sverige - EJ\2. Original JPEG - Kartor Sverige\O-05  2013 Underlagskartor\2. Original JPG -\Ramasr korr övre sulå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713" y="44624"/>
            <a:ext cx="3264423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ktangel 18"/>
          <p:cNvSpPr/>
          <p:nvPr/>
        </p:nvSpPr>
        <p:spPr>
          <a:xfrm>
            <a:off x="4683189" y="2109428"/>
            <a:ext cx="281372" cy="264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20"/>
          <p:cNvSpPr/>
          <p:nvPr/>
        </p:nvSpPr>
        <p:spPr>
          <a:xfrm>
            <a:off x="5116961" y="2454424"/>
            <a:ext cx="152400" cy="224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textruta 24"/>
          <p:cNvSpPr txBox="1"/>
          <p:nvPr/>
        </p:nvSpPr>
        <p:spPr>
          <a:xfrm>
            <a:off x="4723385" y="458112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AB1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3643265" y="167061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AC1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4691953" y="270892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AC2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3859289" y="206084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AC3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3643265" y="522920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E1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4147321" y="4437112"/>
            <a:ext cx="3985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C1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3971873" y="494116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E2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3683841" y="501317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E3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4331913" y="198884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AC4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3427241" y="563105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34" name="textruta 33"/>
          <p:cNvSpPr txBox="1"/>
          <p:nvPr/>
        </p:nvSpPr>
        <p:spPr>
          <a:xfrm>
            <a:off x="3430689" y="541660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36" name="textruta 35"/>
          <p:cNvSpPr txBox="1"/>
          <p:nvPr/>
        </p:nvSpPr>
        <p:spPr>
          <a:xfrm>
            <a:off x="3211217" y="479715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S1</a:t>
            </a:r>
          </a:p>
        </p:txBody>
      </p:sp>
      <p:sp>
        <p:nvSpPr>
          <p:cNvPr id="37" name="textruta 36"/>
          <p:cNvSpPr txBox="1"/>
          <p:nvPr/>
        </p:nvSpPr>
        <p:spPr>
          <a:xfrm>
            <a:off x="4651377" y="570305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I1</a:t>
            </a:r>
          </a:p>
        </p:txBody>
      </p:sp>
      <p:sp>
        <p:nvSpPr>
          <p:cNvPr id="38" name="textruta 37"/>
          <p:cNvSpPr txBox="1"/>
          <p:nvPr/>
        </p:nvSpPr>
        <p:spPr>
          <a:xfrm>
            <a:off x="4651377" y="5498085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I2</a:t>
            </a:r>
          </a:p>
        </p:txBody>
      </p:sp>
      <p:sp>
        <p:nvSpPr>
          <p:cNvPr id="39" name="textruta 38"/>
          <p:cNvSpPr txBox="1"/>
          <p:nvPr/>
        </p:nvSpPr>
        <p:spPr>
          <a:xfrm>
            <a:off x="4075313" y="623731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H1</a:t>
            </a:r>
          </a:p>
        </p:txBody>
      </p:sp>
      <p:sp>
        <p:nvSpPr>
          <p:cNvPr id="40" name="textruta 39"/>
          <p:cNvSpPr txBox="1"/>
          <p:nvPr/>
        </p:nvSpPr>
        <p:spPr>
          <a:xfrm>
            <a:off x="4147321" y="594928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H2</a:t>
            </a:r>
          </a:p>
        </p:txBody>
      </p:sp>
      <p:sp>
        <p:nvSpPr>
          <p:cNvPr id="41" name="textruta 40"/>
          <p:cNvSpPr txBox="1"/>
          <p:nvPr/>
        </p:nvSpPr>
        <p:spPr>
          <a:xfrm>
            <a:off x="3787281" y="570305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H3</a:t>
            </a:r>
          </a:p>
        </p:txBody>
      </p:sp>
      <p:sp>
        <p:nvSpPr>
          <p:cNvPr id="42" name="textruta 41"/>
          <p:cNvSpPr txBox="1"/>
          <p:nvPr/>
        </p:nvSpPr>
        <p:spPr>
          <a:xfrm>
            <a:off x="4363345" y="404664"/>
            <a:ext cx="4956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BD11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4884169" y="764704"/>
            <a:ext cx="559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BD10</a:t>
            </a:r>
          </a:p>
        </p:txBody>
      </p:sp>
      <p:sp>
        <p:nvSpPr>
          <p:cNvPr id="44" name="textruta 43"/>
          <p:cNvSpPr txBox="1"/>
          <p:nvPr/>
        </p:nvSpPr>
        <p:spPr>
          <a:xfrm>
            <a:off x="4651377" y="1001633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BD9</a:t>
            </a:r>
          </a:p>
        </p:txBody>
      </p:sp>
      <p:sp>
        <p:nvSpPr>
          <p:cNvPr id="45" name="textruta 44"/>
          <p:cNvSpPr txBox="1"/>
          <p:nvPr/>
        </p:nvSpPr>
        <p:spPr>
          <a:xfrm>
            <a:off x="4651377" y="1166555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BD8</a:t>
            </a:r>
          </a:p>
        </p:txBody>
      </p:sp>
      <p:sp>
        <p:nvSpPr>
          <p:cNvPr id="46" name="textruta 45"/>
          <p:cNvSpPr txBox="1"/>
          <p:nvPr/>
        </p:nvSpPr>
        <p:spPr>
          <a:xfrm>
            <a:off x="5091809" y="1814627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BD7</a:t>
            </a:r>
          </a:p>
        </p:txBody>
      </p:sp>
      <p:sp>
        <p:nvSpPr>
          <p:cNvPr id="47" name="textruta 46"/>
          <p:cNvSpPr txBox="1"/>
          <p:nvPr/>
        </p:nvSpPr>
        <p:spPr>
          <a:xfrm>
            <a:off x="4363345" y="158443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BD6</a:t>
            </a:r>
          </a:p>
        </p:txBody>
      </p:sp>
      <p:sp>
        <p:nvSpPr>
          <p:cNvPr id="48" name="textruta 47"/>
          <p:cNvSpPr txBox="1"/>
          <p:nvPr/>
        </p:nvSpPr>
        <p:spPr>
          <a:xfrm>
            <a:off x="4075313" y="764704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BD5</a:t>
            </a:r>
          </a:p>
        </p:txBody>
      </p:sp>
      <p:sp>
        <p:nvSpPr>
          <p:cNvPr id="49" name="textruta 48"/>
          <p:cNvSpPr txBox="1"/>
          <p:nvPr/>
        </p:nvSpPr>
        <p:spPr>
          <a:xfrm>
            <a:off x="3971873" y="944705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BD4</a:t>
            </a:r>
          </a:p>
        </p:txBody>
      </p:sp>
      <p:sp>
        <p:nvSpPr>
          <p:cNvPr id="50" name="textruta 49"/>
          <p:cNvSpPr txBox="1"/>
          <p:nvPr/>
        </p:nvSpPr>
        <p:spPr>
          <a:xfrm>
            <a:off x="3931297" y="1367207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BD3</a:t>
            </a:r>
          </a:p>
        </p:txBody>
      </p:sp>
      <p:sp>
        <p:nvSpPr>
          <p:cNvPr id="51" name="textruta 50"/>
          <p:cNvSpPr txBox="1"/>
          <p:nvPr/>
        </p:nvSpPr>
        <p:spPr>
          <a:xfrm>
            <a:off x="5163817" y="1678995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BD1</a:t>
            </a:r>
          </a:p>
        </p:txBody>
      </p:sp>
      <p:sp>
        <p:nvSpPr>
          <p:cNvPr id="52" name="textruta 51"/>
          <p:cNvSpPr txBox="1"/>
          <p:nvPr/>
        </p:nvSpPr>
        <p:spPr>
          <a:xfrm>
            <a:off x="4875785" y="1484784"/>
            <a:ext cx="423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BD2</a:t>
            </a:r>
          </a:p>
        </p:txBody>
      </p:sp>
      <p:sp>
        <p:nvSpPr>
          <p:cNvPr id="53" name="textruta 52"/>
          <p:cNvSpPr txBox="1"/>
          <p:nvPr/>
        </p:nvSpPr>
        <p:spPr>
          <a:xfrm>
            <a:off x="4867401" y="404664"/>
            <a:ext cx="4956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BD12</a:t>
            </a:r>
          </a:p>
        </p:txBody>
      </p:sp>
      <p:sp>
        <p:nvSpPr>
          <p:cNvPr id="54" name="textruta 53"/>
          <p:cNvSpPr txBox="1"/>
          <p:nvPr/>
        </p:nvSpPr>
        <p:spPr>
          <a:xfrm>
            <a:off x="3643011" y="613510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K1</a:t>
            </a:r>
          </a:p>
        </p:txBody>
      </p:sp>
      <p:sp>
        <p:nvSpPr>
          <p:cNvPr id="55" name="textruta 54"/>
          <p:cNvSpPr txBox="1"/>
          <p:nvPr/>
        </p:nvSpPr>
        <p:spPr>
          <a:xfrm>
            <a:off x="3355233" y="613510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K2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3427240" y="591908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G1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512" y="1022539"/>
            <a:ext cx="2448272" cy="5502805"/>
          </a:xfrm>
        </p:spPr>
        <p:txBody>
          <a:bodyPr>
            <a:normAutofit fontScale="92500" lnSpcReduction="20000"/>
          </a:bodyPr>
          <a:lstStyle/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AB1 Svenska högarna-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Nassa</a:t>
            </a:r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v-SE" sz="1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C1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Hjälstaviken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E1 Tåkern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E2 Svensksundsviken-Ållonöfjärden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E3 Västra Roxen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F1 Store mosse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F2 Dumme mosse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G1 Åsnen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H1 Ottenby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H2 Ölands ostkust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H3 Emån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I1 Gotlands ostkust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I2 Kallgate-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Hejnum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K1 Blekinge skärgård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K2 Mörrumsån-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Pukavik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M1 Falsterbo-Foteviken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M2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Klingavälsån-Krankesjön</a:t>
            </a:r>
            <a:endParaRPr lang="sv-SE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M3 Helge å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M4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Lundåkrabukten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M5 Skälderviken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N1 Getterön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N2 Träslövsläge-Morups tånge</a:t>
            </a:r>
            <a:endParaRPr lang="sv-SE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N3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Fylleån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N4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Tönnersjöheden</a:t>
            </a:r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-Årshultsmyren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O1 Hornborgasjön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O2 Stigfjorden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O3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Dättern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O4 Östen</a:t>
            </a: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O5 </a:t>
            </a:r>
            <a:r>
              <a:rPr lang="sv-SE" sz="1200" dirty="0" err="1">
                <a:latin typeface="Times New Roman" pitchFamily="18" charset="0"/>
                <a:cs typeface="Times New Roman" pitchFamily="18" charset="0"/>
              </a:rPr>
              <a:t>Komosse</a:t>
            </a:r>
            <a:endParaRPr lang="sv-SE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O6 Nordre älvs estuarium</a:t>
            </a:r>
            <a:endParaRPr lang="sv-SE" sz="1200" dirty="0"/>
          </a:p>
          <a:p>
            <a:r>
              <a:rPr lang="sv-SE" sz="1200" dirty="0">
                <a:latin typeface="Times New Roman" pitchFamily="18" charset="0"/>
                <a:cs typeface="Times New Roman" pitchFamily="18" charset="0"/>
              </a:rPr>
              <a:t>S1 Kilsviken-Åråsviken</a:t>
            </a:r>
          </a:p>
          <a:p>
            <a:endParaRPr lang="sv-SE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ruta 56"/>
          <p:cNvSpPr txBox="1"/>
          <p:nvPr/>
        </p:nvSpPr>
        <p:spPr>
          <a:xfrm>
            <a:off x="2779168" y="6567155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M1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3211216" y="649514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M2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3427240" y="638132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M3</a:t>
            </a:r>
          </a:p>
        </p:txBody>
      </p:sp>
      <p:sp>
        <p:nvSpPr>
          <p:cNvPr id="60" name="textruta 59"/>
          <p:cNvSpPr txBox="1"/>
          <p:nvPr/>
        </p:nvSpPr>
        <p:spPr>
          <a:xfrm>
            <a:off x="2779168" y="638132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M4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2779168" y="616530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M5</a:t>
            </a:r>
          </a:p>
        </p:txBody>
      </p:sp>
      <p:sp>
        <p:nvSpPr>
          <p:cNvPr id="62" name="Platshållare för text 3"/>
          <p:cNvSpPr txBox="1">
            <a:spLocks/>
          </p:cNvSpPr>
          <p:nvPr/>
        </p:nvSpPr>
        <p:spPr>
          <a:xfrm>
            <a:off x="6588224" y="374467"/>
            <a:ext cx="2520280" cy="64389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T1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Kvismaren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T2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Getapulien-Grönbo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T3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Nittälven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T4 Oset-Rynningeviken</a:t>
            </a:r>
            <a:endParaRPr lang="sv-SE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U1 Svartådalen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U2 Asköviken-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Sörfjärden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W1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Hovranområdet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W2 Storkölen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W3 Koppången</a:t>
            </a:r>
            <a:endParaRPr lang="sv-SE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X1 Färnebofjärden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X2 Gustavsmurarna-Tröskens rikkärr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X3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Mellanljusnan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Y1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Mossaträsk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-Stormyran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Y2 Övre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Sulån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Y3 Vattenån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Z1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Ånnsjön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Z2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Aloppkölen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-Köpmanskölen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Z3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Oldflån-Flån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Z4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Tysjöarna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Z5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Gullhög-Tönningfloarna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Z6 Sikåsvågarna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AC1 Tärnasjön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AC2 Umeälvens delta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AC3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Blaikfjället</a:t>
            </a:r>
            <a:endParaRPr lang="sv-SE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AC4 Vindelälven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BD1 Gammelstadsviken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BD2 Persöfjärden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BD3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Tjålmejaure-Laisdalen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BD4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Laidaure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BD5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Sjaunja</a:t>
            </a:r>
            <a:endParaRPr lang="sv-SE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BD6 Tavvavuoma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BD7 Mellerstön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BD8 Rappomyran</a:t>
            </a: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BD9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Päivävuoma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BD10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Vassikavuoma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BD11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Pirttimysvuoma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>
                <a:latin typeface="Times New Roman" pitchFamily="18" charset="0"/>
                <a:cs typeface="Times New Roman" pitchFamily="18" charset="0"/>
              </a:rPr>
              <a:t>BD12 </a:t>
            </a:r>
            <a:r>
              <a:rPr lang="sv-SE" dirty="0" err="1">
                <a:latin typeface="Times New Roman" pitchFamily="18" charset="0"/>
                <a:cs typeface="Times New Roman" pitchFamily="18" charset="0"/>
              </a:rPr>
              <a:t>Mannavuoma</a:t>
            </a:r>
            <a:endParaRPr lang="sv-SE" dirty="0">
              <a:latin typeface="Times New Roman" pitchFamily="18" charset="0"/>
              <a:cs typeface="Times New Roman" pitchFamily="18" charset="0"/>
            </a:endParaRPr>
          </a:p>
          <a:p>
            <a:endParaRPr lang="sv-SE" dirty="0"/>
          </a:p>
        </p:txBody>
      </p:sp>
      <p:sp>
        <p:nvSpPr>
          <p:cNvPr id="63" name="textruta 62"/>
          <p:cNvSpPr txBox="1"/>
          <p:nvPr/>
        </p:nvSpPr>
        <p:spPr>
          <a:xfrm>
            <a:off x="2707160" y="570305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N1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2707160" y="582616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N2</a:t>
            </a:r>
          </a:p>
        </p:txBody>
      </p:sp>
      <p:sp>
        <p:nvSpPr>
          <p:cNvPr id="66" name="textruta 65"/>
          <p:cNvSpPr txBox="1"/>
          <p:nvPr/>
        </p:nvSpPr>
        <p:spPr>
          <a:xfrm>
            <a:off x="2851176" y="599109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N3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3139208" y="5919083"/>
            <a:ext cx="406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N4</a:t>
            </a:r>
          </a:p>
        </p:txBody>
      </p:sp>
      <p:sp>
        <p:nvSpPr>
          <p:cNvPr id="68" name="textruta 67"/>
          <p:cNvSpPr txBox="1"/>
          <p:nvPr/>
        </p:nvSpPr>
        <p:spPr>
          <a:xfrm>
            <a:off x="3067200" y="522920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O1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2531713" y="51571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O2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2851176" y="504337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O3</a:t>
            </a:r>
          </a:p>
        </p:txBody>
      </p:sp>
      <p:sp>
        <p:nvSpPr>
          <p:cNvPr id="71" name="textruta 70"/>
          <p:cNvSpPr txBox="1"/>
          <p:nvPr/>
        </p:nvSpPr>
        <p:spPr>
          <a:xfrm>
            <a:off x="3355232" y="505498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O4</a:t>
            </a:r>
          </a:p>
        </p:txBody>
      </p:sp>
      <p:sp>
        <p:nvSpPr>
          <p:cNvPr id="72" name="textruta 71"/>
          <p:cNvSpPr txBox="1"/>
          <p:nvPr/>
        </p:nvSpPr>
        <p:spPr>
          <a:xfrm>
            <a:off x="3067200" y="5487035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O5</a:t>
            </a:r>
          </a:p>
        </p:txBody>
      </p:sp>
      <p:sp>
        <p:nvSpPr>
          <p:cNvPr id="73" name="textruta 72"/>
          <p:cNvSpPr txBox="1"/>
          <p:nvPr/>
        </p:nvSpPr>
        <p:spPr>
          <a:xfrm>
            <a:off x="2840532" y="537321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O6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4075312" y="433490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X1</a:t>
            </a:r>
          </a:p>
        </p:txBody>
      </p:sp>
      <p:sp>
        <p:nvSpPr>
          <p:cNvPr id="75" name="textruta 74"/>
          <p:cNvSpPr txBox="1"/>
          <p:nvPr/>
        </p:nvSpPr>
        <p:spPr>
          <a:xfrm>
            <a:off x="3571256" y="483896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T1</a:t>
            </a:r>
          </a:p>
        </p:txBody>
      </p:sp>
      <p:sp>
        <p:nvSpPr>
          <p:cNvPr id="76" name="textruta 75"/>
          <p:cNvSpPr txBox="1"/>
          <p:nvPr/>
        </p:nvSpPr>
        <p:spPr>
          <a:xfrm>
            <a:off x="3499248" y="450912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T2</a:t>
            </a:r>
          </a:p>
        </p:txBody>
      </p:sp>
      <p:sp>
        <p:nvSpPr>
          <p:cNvPr id="77" name="textruta 76"/>
          <p:cNvSpPr txBox="1"/>
          <p:nvPr/>
        </p:nvSpPr>
        <p:spPr>
          <a:xfrm>
            <a:off x="3427240" y="429309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</a:p>
        </p:txBody>
      </p:sp>
      <p:sp>
        <p:nvSpPr>
          <p:cNvPr id="78" name="textruta 77"/>
          <p:cNvSpPr txBox="1"/>
          <p:nvPr/>
        </p:nvSpPr>
        <p:spPr>
          <a:xfrm>
            <a:off x="3571256" y="419089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W1</a:t>
            </a:r>
          </a:p>
        </p:txBody>
      </p:sp>
      <p:sp>
        <p:nvSpPr>
          <p:cNvPr id="79" name="textruta 78"/>
          <p:cNvSpPr txBox="1"/>
          <p:nvPr/>
        </p:nvSpPr>
        <p:spPr>
          <a:xfrm>
            <a:off x="3781184" y="4406915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U1</a:t>
            </a:r>
          </a:p>
        </p:txBody>
      </p:sp>
      <p:sp>
        <p:nvSpPr>
          <p:cNvPr id="80" name="textruta 79"/>
          <p:cNvSpPr txBox="1"/>
          <p:nvPr/>
        </p:nvSpPr>
        <p:spPr>
          <a:xfrm>
            <a:off x="3859288" y="458112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U2</a:t>
            </a:r>
          </a:p>
        </p:txBody>
      </p:sp>
      <p:sp>
        <p:nvSpPr>
          <p:cNvPr id="81" name="textruta 80"/>
          <p:cNvSpPr txBox="1"/>
          <p:nvPr/>
        </p:nvSpPr>
        <p:spPr>
          <a:xfrm>
            <a:off x="4219328" y="400506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X2</a:t>
            </a:r>
          </a:p>
        </p:txBody>
      </p:sp>
      <p:sp>
        <p:nvSpPr>
          <p:cNvPr id="82" name="textruta 81"/>
          <p:cNvSpPr txBox="1"/>
          <p:nvPr/>
        </p:nvSpPr>
        <p:spPr>
          <a:xfrm>
            <a:off x="3355232" y="383085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W3</a:t>
            </a:r>
          </a:p>
        </p:txBody>
      </p:sp>
      <p:sp>
        <p:nvSpPr>
          <p:cNvPr id="83" name="textruta 82"/>
          <p:cNvSpPr txBox="1"/>
          <p:nvPr/>
        </p:nvSpPr>
        <p:spPr>
          <a:xfrm>
            <a:off x="3067200" y="35428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W2</a:t>
            </a:r>
          </a:p>
        </p:txBody>
      </p:sp>
      <p:sp>
        <p:nvSpPr>
          <p:cNvPr id="84" name="textruta 83"/>
          <p:cNvSpPr txBox="1"/>
          <p:nvPr/>
        </p:nvSpPr>
        <p:spPr>
          <a:xfrm>
            <a:off x="3859288" y="357301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X3</a:t>
            </a:r>
          </a:p>
        </p:txBody>
      </p:sp>
      <p:sp>
        <p:nvSpPr>
          <p:cNvPr id="85" name="textruta 84"/>
          <p:cNvSpPr txBox="1"/>
          <p:nvPr/>
        </p:nvSpPr>
        <p:spPr>
          <a:xfrm>
            <a:off x="3899865" y="318277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Y2</a:t>
            </a:r>
          </a:p>
        </p:txBody>
      </p:sp>
      <p:sp>
        <p:nvSpPr>
          <p:cNvPr id="87" name="textruta 86"/>
          <p:cNvSpPr txBox="1"/>
          <p:nvPr/>
        </p:nvSpPr>
        <p:spPr>
          <a:xfrm>
            <a:off x="3643011" y="303876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Y3</a:t>
            </a:r>
          </a:p>
        </p:txBody>
      </p:sp>
      <p:sp>
        <p:nvSpPr>
          <p:cNvPr id="88" name="textruta 87"/>
          <p:cNvSpPr txBox="1"/>
          <p:nvPr/>
        </p:nvSpPr>
        <p:spPr>
          <a:xfrm>
            <a:off x="4219328" y="263691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Y1</a:t>
            </a:r>
          </a:p>
        </p:txBody>
      </p:sp>
      <p:sp>
        <p:nvSpPr>
          <p:cNvPr id="89" name="textruta 88"/>
          <p:cNvSpPr txBox="1"/>
          <p:nvPr/>
        </p:nvSpPr>
        <p:spPr>
          <a:xfrm>
            <a:off x="3355232" y="33569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Z5</a:t>
            </a:r>
          </a:p>
        </p:txBody>
      </p:sp>
      <p:sp>
        <p:nvSpPr>
          <p:cNvPr id="90" name="textruta 89"/>
          <p:cNvSpPr txBox="1"/>
          <p:nvPr/>
        </p:nvSpPr>
        <p:spPr>
          <a:xfrm>
            <a:off x="3499248" y="256490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Z4</a:t>
            </a:r>
          </a:p>
        </p:txBody>
      </p:sp>
      <p:sp>
        <p:nvSpPr>
          <p:cNvPr id="91" name="textruta 90"/>
          <p:cNvSpPr txBox="1"/>
          <p:nvPr/>
        </p:nvSpPr>
        <p:spPr>
          <a:xfrm>
            <a:off x="3139208" y="2606715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Z3</a:t>
            </a:r>
          </a:p>
        </p:txBody>
      </p:sp>
      <p:sp>
        <p:nvSpPr>
          <p:cNvPr id="92" name="textruta 91"/>
          <p:cNvSpPr txBox="1"/>
          <p:nvPr/>
        </p:nvSpPr>
        <p:spPr>
          <a:xfrm>
            <a:off x="3139208" y="31107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Z2</a:t>
            </a:r>
          </a:p>
        </p:txBody>
      </p:sp>
      <p:sp>
        <p:nvSpPr>
          <p:cNvPr id="93" name="textruta 92"/>
          <p:cNvSpPr txBox="1"/>
          <p:nvPr/>
        </p:nvSpPr>
        <p:spPr>
          <a:xfrm>
            <a:off x="3211216" y="283817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Z1</a:t>
            </a:r>
          </a:p>
        </p:txBody>
      </p:sp>
      <p:sp>
        <p:nvSpPr>
          <p:cNvPr id="86" name="textruta 85"/>
          <p:cNvSpPr txBox="1"/>
          <p:nvPr/>
        </p:nvSpPr>
        <p:spPr>
          <a:xfrm>
            <a:off x="3611833" y="229239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Z6</a:t>
            </a:r>
          </a:p>
        </p:txBody>
      </p:sp>
      <p:sp>
        <p:nvSpPr>
          <p:cNvPr id="95" name="textruta 94"/>
          <p:cNvSpPr txBox="1"/>
          <p:nvPr/>
        </p:nvSpPr>
        <p:spPr>
          <a:xfrm>
            <a:off x="3539825" y="465313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T4</a:t>
            </a:r>
          </a:p>
        </p:txBody>
      </p:sp>
      <p:sp>
        <p:nvSpPr>
          <p:cNvPr id="3" name="Ellips 2"/>
          <p:cNvSpPr/>
          <p:nvPr/>
        </p:nvSpPr>
        <p:spPr>
          <a:xfrm>
            <a:off x="3782138" y="4751433"/>
            <a:ext cx="45719" cy="45719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Ellips 95"/>
          <p:cNvSpPr/>
          <p:nvPr/>
        </p:nvSpPr>
        <p:spPr>
          <a:xfrm>
            <a:off x="3755849" y="2492896"/>
            <a:ext cx="45719" cy="45719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197592" y="375047"/>
            <a:ext cx="364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Sveriges Ramsarområden – översiktskarta 2018</a:t>
            </a:r>
          </a:p>
          <a:p>
            <a:r>
              <a:rPr lang="sv-SE" sz="1000" dirty="0"/>
              <a:t>Numrering efter länsbokstav och löpnummer </a:t>
            </a:r>
          </a:p>
        </p:txBody>
      </p:sp>
    </p:spTree>
    <p:extLst>
      <p:ext uri="{BB962C8B-B14F-4D97-AF65-F5344CB8AC3E}">
        <p14:creationId xmlns:p14="http://schemas.microsoft.com/office/powerpoint/2010/main" val="2162258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228</Words>
  <Application>Microsoft Office PowerPoint</Application>
  <PresentationFormat>Bildspel på skärmen (4:3)</PresentationFormat>
  <Paragraphs>138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PowerPoint-presentation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Lonnstad, Jenny</dc:creator>
  <cp:lastModifiedBy>Lonnstad, Jenny</cp:lastModifiedBy>
  <cp:revision>27</cp:revision>
  <dcterms:created xsi:type="dcterms:W3CDTF">2014-09-30T15:40:12Z</dcterms:created>
  <dcterms:modified xsi:type="dcterms:W3CDTF">2018-06-28T16:10:33Z</dcterms:modified>
</cp:coreProperties>
</file>