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4"/>
  </p:notesMasterIdLst>
  <p:sldIdLst>
    <p:sldId id="314" r:id="rId6"/>
    <p:sldId id="347" r:id="rId7"/>
    <p:sldId id="315" r:id="rId8"/>
    <p:sldId id="318" r:id="rId9"/>
    <p:sldId id="319" r:id="rId10"/>
    <p:sldId id="320" r:id="rId11"/>
    <p:sldId id="346" r:id="rId12"/>
    <p:sldId id="322" r:id="rId13"/>
    <p:sldId id="323" r:id="rId14"/>
    <p:sldId id="324" r:id="rId15"/>
    <p:sldId id="325" r:id="rId16"/>
    <p:sldId id="326" r:id="rId17"/>
    <p:sldId id="327" r:id="rId18"/>
    <p:sldId id="343" r:id="rId19"/>
    <p:sldId id="342" r:id="rId20"/>
    <p:sldId id="331" r:id="rId21"/>
    <p:sldId id="332" r:id="rId22"/>
    <p:sldId id="333" r:id="rId23"/>
    <p:sldId id="334" r:id="rId24"/>
    <p:sldId id="335" r:id="rId25"/>
    <p:sldId id="338" r:id="rId26"/>
    <p:sldId id="337" r:id="rId27"/>
    <p:sldId id="336" r:id="rId28"/>
    <p:sldId id="340" r:id="rId29"/>
    <p:sldId id="341" r:id="rId30"/>
    <p:sldId id="344" r:id="rId31"/>
    <p:sldId id="345" r:id="rId32"/>
    <p:sldId id="339" r:id="rId33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C3566-635B-467B-BD64-2E063630F113}" v="16" dt="2020-12-18T14:53:02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833" autoAdjust="0"/>
  </p:normalViewPr>
  <p:slideViewPr>
    <p:cSldViewPr>
      <p:cViewPr varScale="1">
        <p:scale>
          <a:sx n="42" d="100"/>
          <a:sy n="42" d="100"/>
        </p:scale>
        <p:origin x="44" y="588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D52C3566-635B-467B-BD64-2E063630F113}"/>
    <pc:docChg chg="custSel modSld">
      <pc:chgData name="Åkerman, Ulla" userId="d0083935-d6d3-4ce6-bb83-b342513b4304" providerId="ADAL" clId="{D52C3566-635B-467B-BD64-2E063630F113}" dt="2020-12-21T08:58:42.437" v="174" actId="1076"/>
      <pc:docMkLst>
        <pc:docMk/>
      </pc:docMkLst>
      <pc:sldChg chg="addSp delSp modSp">
        <pc:chgData name="Åkerman, Ulla" userId="d0083935-d6d3-4ce6-bb83-b342513b4304" providerId="ADAL" clId="{D52C3566-635B-467B-BD64-2E063630F113}" dt="2020-12-17T09:38:19.979" v="22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D52C3566-635B-467B-BD64-2E063630F113}" dt="2020-12-17T09:38:09.958" v="19" actId="931"/>
          <ac:spMkLst>
            <pc:docMk/>
            <pc:sldMk cId="1141246981" sldId="323"/>
            <ac:spMk id="8" creationId="{BB50CB53-4A38-4D5B-BD05-F4C685FC9D52}"/>
          </ac:spMkLst>
        </pc:spChg>
        <pc:picChg chg="del">
          <ac:chgData name="Åkerman, Ulla" userId="d0083935-d6d3-4ce6-bb83-b342513b4304" providerId="ADAL" clId="{D52C3566-635B-467B-BD64-2E063630F113}" dt="2020-12-17T09:37:49.449" v="18" actId="478"/>
          <ac:picMkLst>
            <pc:docMk/>
            <pc:sldMk cId="1141246981" sldId="323"/>
            <ac:picMk id="10" creationId="{96668DBA-CB69-4801-81A5-E3CF5CE08C22}"/>
          </ac:picMkLst>
        </pc:picChg>
        <pc:picChg chg="add mod">
          <ac:chgData name="Åkerman, Ulla" userId="d0083935-d6d3-4ce6-bb83-b342513b4304" providerId="ADAL" clId="{D52C3566-635B-467B-BD64-2E063630F113}" dt="2020-12-17T09:38:19.979" v="22" actId="13244"/>
          <ac:picMkLst>
            <pc:docMk/>
            <pc:sldMk cId="1141246981" sldId="323"/>
            <ac:picMk id="11" creationId="{B8DEDE7F-D25E-445B-9DBE-2D51571BBB3B}"/>
          </ac:picMkLst>
        </pc:picChg>
      </pc:sldChg>
      <pc:sldChg chg="addSp modSp">
        <pc:chgData name="Åkerman, Ulla" userId="d0083935-d6d3-4ce6-bb83-b342513b4304" providerId="ADAL" clId="{D52C3566-635B-467B-BD64-2E063630F113}" dt="2020-12-21T08:58:42.437" v="174" actId="1076"/>
        <pc:sldMkLst>
          <pc:docMk/>
          <pc:sldMk cId="3473346265" sldId="324"/>
        </pc:sldMkLst>
        <pc:spChg chg="mod">
          <ac:chgData name="Åkerman, Ulla" userId="d0083935-d6d3-4ce6-bb83-b342513b4304" providerId="ADAL" clId="{D52C3566-635B-467B-BD64-2E063630F113}" dt="2020-12-18T14:46:56.666" v="42" actId="14100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D52C3566-635B-467B-BD64-2E063630F113}" dt="2020-12-18T14:48:03.909" v="111" actId="1035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D52C3566-635B-467B-BD64-2E063630F113}" dt="2020-12-18T14:47:45.526" v="93" actId="1035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D52C3566-635B-467B-BD64-2E063630F113}" dt="2020-12-18T14:47:45.526" v="93" actId="1035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D52C3566-635B-467B-BD64-2E063630F113}" dt="2020-12-18T14:47:20.807" v="77" actId="1036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D52C3566-635B-467B-BD64-2E063630F113}" dt="2020-12-18T14:47:14.742" v="76" actId="1036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D52C3566-635B-467B-BD64-2E063630F113}" dt="2020-12-18T14:47:57.204" v="102" actId="1036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D52C3566-635B-467B-BD64-2E063630F113}" dt="2020-12-18T14:48:17.549" v="126" actId="1036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D52C3566-635B-467B-BD64-2E063630F113}" dt="2020-12-18T14:48:17.549" v="126" actId="1036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D52C3566-635B-467B-BD64-2E063630F113}" dt="2020-12-21T08:58:42.437" v="174" actId="1076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D52C3566-635B-467B-BD64-2E063630F113}" dt="2020-12-18T14:48:40.571" v="151" actId="103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D52C3566-635B-467B-BD64-2E063630F113}" dt="2020-12-18T14:48:40.571" v="151" actId="103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D52C3566-635B-467B-BD64-2E063630F113}" dt="2020-12-18T14:48:40.571" v="151" actId="1036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D52C3566-635B-467B-BD64-2E063630F113}" dt="2020-12-18T14:48:40.571" v="151" actId="1036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D52C3566-635B-467B-BD64-2E063630F113}" dt="2020-12-18T14:46:28.839" v="35" actId="14100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D52C3566-635B-467B-BD64-2E063630F113}" dt="2020-12-18T14:48:40.571" v="151" actId="1036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D52C3566-635B-467B-BD64-2E063630F113}" dt="2020-12-18T14:48:40.571" v="151" actId="103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D52C3566-635B-467B-BD64-2E063630F113}" dt="2020-12-18T14:48:40.571" v="151" actId="103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D52C3566-635B-467B-BD64-2E063630F113}" dt="2020-12-18T14:48:40.571" v="151" actId="103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D52C3566-635B-467B-BD64-2E063630F113}" dt="2020-12-18T14:48:24.592" v="132" actId="1036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D52C3566-635B-467B-BD64-2E063630F113}" dt="2020-12-18T14:49:24.061" v="160" actId="13244"/>
          <ac:spMkLst>
            <pc:docMk/>
            <pc:sldMk cId="3473346265" sldId="324"/>
            <ac:spMk id="55" creationId="{0B14506A-2825-4BB1-804B-279904657466}"/>
          </ac:spMkLst>
        </pc:spChg>
        <pc:picChg chg="add mod">
          <ac:chgData name="Åkerman, Ulla" userId="d0083935-d6d3-4ce6-bb83-b342513b4304" providerId="ADAL" clId="{D52C3566-635B-467B-BD64-2E063630F113}" dt="2020-12-18T14:49:12.919" v="159" actId="13244"/>
          <ac:picMkLst>
            <pc:docMk/>
            <pc:sldMk cId="3473346265" sldId="324"/>
            <ac:picMk id="30" creationId="{B180ABF1-4C29-42BC-AD2C-09F3E3F3789D}"/>
          </ac:picMkLst>
        </pc:picChg>
      </pc:sldChg>
      <pc:sldChg chg="addSp delSp modSp">
        <pc:chgData name="Åkerman, Ulla" userId="d0083935-d6d3-4ce6-bb83-b342513b4304" providerId="ADAL" clId="{D52C3566-635B-467B-BD64-2E063630F113}" dt="2020-12-17T09:45:12.002" v="30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D52C3566-635B-467B-BD64-2E063630F113}" dt="2020-12-17T09:45:06.038" v="25" actId="931"/>
          <ac:spMkLst>
            <pc:docMk/>
            <pc:sldMk cId="2615051094" sldId="326"/>
            <ac:spMk id="8" creationId="{70A5AD95-1897-48B1-BCFB-7A11E385BB76}"/>
          </ac:spMkLst>
        </pc:spChg>
        <pc:picChg chg="add mod">
          <ac:chgData name="Åkerman, Ulla" userId="d0083935-d6d3-4ce6-bb83-b342513b4304" providerId="ADAL" clId="{D52C3566-635B-467B-BD64-2E063630F113}" dt="2020-12-17T09:45:12.002" v="30" actId="13244"/>
          <ac:picMkLst>
            <pc:docMk/>
            <pc:sldMk cId="2615051094" sldId="326"/>
            <ac:picMk id="10" creationId="{13EB1ED3-08D1-4098-8C1F-EBBB4C7EB9B1}"/>
          </ac:picMkLst>
        </pc:picChg>
        <pc:picChg chg="del mod">
          <ac:chgData name="Åkerman, Ulla" userId="d0083935-d6d3-4ce6-bb83-b342513b4304" providerId="ADAL" clId="{D52C3566-635B-467B-BD64-2E063630F113}" dt="2020-12-17T09:44:50.343" v="24" actId="478"/>
          <ac:picMkLst>
            <pc:docMk/>
            <pc:sldMk cId="2615051094" sldId="326"/>
            <ac:picMk id="14" creationId="{00920212-16B8-4020-B495-BD4D10200779}"/>
          </ac:picMkLst>
        </pc:picChg>
      </pc:sldChg>
      <pc:sldChg chg="addSp modSp">
        <pc:chgData name="Åkerman, Ulla" userId="d0083935-d6d3-4ce6-bb83-b342513b4304" providerId="ADAL" clId="{D52C3566-635B-467B-BD64-2E063630F113}" dt="2020-12-18T14:53:02.797" v="170" actId="13244"/>
        <pc:sldMkLst>
          <pc:docMk/>
          <pc:sldMk cId="232067516" sldId="327"/>
        </pc:sldMkLst>
        <pc:spChg chg="mod">
          <ac:chgData name="Åkerman, Ulla" userId="d0083935-d6d3-4ce6-bb83-b342513b4304" providerId="ADAL" clId="{D52C3566-635B-467B-BD64-2E063630F113}" dt="2020-12-18T14:52:02.700" v="168" actId="13244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D52C3566-635B-467B-BD64-2E063630F113}" dt="2020-12-18T14:50:48.334" v="163" actId="1076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D52C3566-635B-467B-BD64-2E063630F113}" dt="2020-12-18T14:50:48.334" v="163" actId="1076"/>
          <ac:spMkLst>
            <pc:docMk/>
            <pc:sldMk cId="232067516" sldId="327"/>
            <ac:spMk id="12" creationId="{351DAA53-AC10-4B7B-A2AE-9DB3F67BE8A2}"/>
          </ac:spMkLst>
        </pc:spChg>
        <pc:spChg chg="add mod">
          <ac:chgData name="Åkerman, Ulla" userId="d0083935-d6d3-4ce6-bb83-b342513b4304" providerId="ADAL" clId="{D52C3566-635B-467B-BD64-2E063630F113}" dt="2020-12-18T14:53:02.797" v="170" actId="13244"/>
          <ac:spMkLst>
            <pc:docMk/>
            <pc:sldMk cId="232067516" sldId="327"/>
            <ac:spMk id="18" creationId="{0E5218FC-3E76-4809-9180-BF87F80AAC24}"/>
          </ac:spMkLst>
        </pc:spChg>
        <pc:spChg chg="mod">
          <ac:chgData name="Åkerman, Ulla" userId="d0083935-d6d3-4ce6-bb83-b342513b4304" providerId="ADAL" clId="{D52C3566-635B-467B-BD64-2E063630F113}" dt="2020-12-18T14:50:53.084" v="164" actId="1076"/>
          <ac:spMkLst>
            <pc:docMk/>
            <pc:sldMk cId="232067516" sldId="327"/>
            <ac:spMk id="19" creationId="{0AC9D87A-54FD-4128-A5B7-26F76A9E76FF}"/>
          </ac:spMkLst>
        </pc:spChg>
        <pc:grpChg chg="add mod">
          <ac:chgData name="Åkerman, Ulla" userId="d0083935-d6d3-4ce6-bb83-b342513b4304" providerId="ADAL" clId="{D52C3566-635B-467B-BD64-2E063630F113}" dt="2020-12-18T14:53:02.797" v="170" actId="13244"/>
          <ac:grpSpMkLst>
            <pc:docMk/>
            <pc:sldMk cId="232067516" sldId="327"/>
            <ac:grpSpMk id="15" creationId="{52DF49B9-583E-4DAB-9D5D-2DECA696E0F5}"/>
          </ac:grpSpMkLst>
        </pc:grpChg>
        <pc:picChg chg="add mod">
          <ac:chgData name="Åkerman, Ulla" userId="d0083935-d6d3-4ce6-bb83-b342513b4304" providerId="ADAL" clId="{D52C3566-635B-467B-BD64-2E063630F113}" dt="2020-12-18T14:51:16.652" v="167" actId="13244"/>
          <ac:picMkLst>
            <pc:docMk/>
            <pc:sldMk cId="232067516" sldId="327"/>
            <ac:picMk id="14" creationId="{B180ABF1-4C29-42BC-AD2C-09F3E3F3789D}"/>
          </ac:picMkLst>
        </pc:picChg>
      </pc:sldChg>
      <pc:sldChg chg="modSp">
        <pc:chgData name="Åkerman, Ulla" userId="d0083935-d6d3-4ce6-bb83-b342513b4304" providerId="ADAL" clId="{D52C3566-635B-467B-BD64-2E063630F113}" dt="2020-12-17T10:25:21.706" v="31" actId="1076"/>
        <pc:sldMkLst>
          <pc:docMk/>
          <pc:sldMk cId="3110583444" sldId="338"/>
        </pc:sldMkLst>
        <pc:picChg chg="mod">
          <ac:chgData name="Åkerman, Ulla" userId="d0083935-d6d3-4ce6-bb83-b342513b4304" providerId="ADAL" clId="{D52C3566-635B-467B-BD64-2E063630F113}" dt="2020-12-17T10:25:21.706" v="31" actId="1076"/>
          <ac:picMkLst>
            <pc:docMk/>
            <pc:sldMk cId="3110583444" sldId="338"/>
            <ac:picMk id="13" creationId="{73023BAE-E5E7-42D3-8506-5FCB944B085D}"/>
          </ac:picMkLst>
        </pc:picChg>
      </pc:sldChg>
      <pc:sldChg chg="modSp">
        <pc:chgData name="Åkerman, Ulla" userId="d0083935-d6d3-4ce6-bb83-b342513b4304" providerId="ADAL" clId="{D52C3566-635B-467B-BD64-2E063630F113}" dt="2020-12-17T10:25:43.140" v="32" actId="1076"/>
        <pc:sldMkLst>
          <pc:docMk/>
          <pc:sldMk cId="1340289225" sldId="341"/>
        </pc:sldMkLst>
        <pc:picChg chg="mod">
          <ac:chgData name="Åkerman, Ulla" userId="d0083935-d6d3-4ce6-bb83-b342513b4304" providerId="ADAL" clId="{D52C3566-635B-467B-BD64-2E063630F113}" dt="2020-12-17T10:25:43.140" v="32" actId="1076"/>
          <ac:picMkLst>
            <pc:docMk/>
            <pc:sldMk cId="1340289225" sldId="341"/>
            <ac:picMk id="10" creationId="{AA782723-A8E2-468C-8898-4129636A7611}"/>
          </ac:picMkLst>
        </pc:picChg>
      </pc:sldChg>
      <pc:sldChg chg="addSp delSp modSp">
        <pc:chgData name="Åkerman, Ulla" userId="d0083935-d6d3-4ce6-bb83-b342513b4304" providerId="ADAL" clId="{D52C3566-635B-467B-BD64-2E063630F113}" dt="2020-12-21T08:57:24.048" v="173" actId="14100"/>
        <pc:sldMkLst>
          <pc:docMk/>
          <pc:sldMk cId="1312254432" sldId="346"/>
        </pc:sldMkLst>
        <pc:spChg chg="mod">
          <ac:chgData name="Åkerman, Ulla" userId="d0083935-d6d3-4ce6-bb83-b342513b4304" providerId="ADAL" clId="{D52C3566-635B-467B-BD64-2E063630F113}" dt="2020-12-21T08:57:24.048" v="173" actId="14100"/>
          <ac:spMkLst>
            <pc:docMk/>
            <pc:sldMk cId="1312254432" sldId="346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D52C3566-635B-467B-BD64-2E063630F113}" dt="2020-12-17T09:37:05.864" v="11" actId="931"/>
          <ac:spMkLst>
            <pc:docMk/>
            <pc:sldMk cId="1312254432" sldId="346"/>
            <ac:spMk id="8" creationId="{2A2AC3FA-8FB1-4F14-8AA8-988EAB39E68B}"/>
          </ac:spMkLst>
        </pc:spChg>
        <pc:picChg chg="del">
          <ac:chgData name="Åkerman, Ulla" userId="d0083935-d6d3-4ce6-bb83-b342513b4304" providerId="ADAL" clId="{D52C3566-635B-467B-BD64-2E063630F113}" dt="2020-12-17T09:35:37.056" v="10" actId="478"/>
          <ac:picMkLst>
            <pc:docMk/>
            <pc:sldMk cId="1312254432" sldId="346"/>
            <ac:picMk id="10" creationId="{BE5A1869-9B29-4BFA-8A4F-AF292F27B12F}"/>
          </ac:picMkLst>
        </pc:picChg>
        <pc:picChg chg="add mod">
          <ac:chgData name="Åkerman, Ulla" userId="d0083935-d6d3-4ce6-bb83-b342513b4304" providerId="ADAL" clId="{D52C3566-635B-467B-BD64-2E063630F113}" dt="2020-12-17T09:37:27.827" v="17" actId="13244"/>
          <ac:picMkLst>
            <pc:docMk/>
            <pc:sldMk cId="1312254432" sldId="346"/>
            <ac:picMk id="11" creationId="{4FD85385-1DB2-4652-94DF-B854D9DEC1E2}"/>
          </ac:picMkLst>
        </pc:picChg>
      </pc:sldChg>
    </pc:docChg>
  </pc:docChgLst>
  <pc:docChgLst>
    <pc:chgData name="Åkerman, Ulla" userId="d0083935-d6d3-4ce6-bb83-b342513b4304" providerId="ADAL" clId="{C8346BA7-EE6E-43AA-BA46-31027F0FE80E}"/>
    <pc:docChg chg="undo custSel mod addSld delSld modSld">
      <pc:chgData name="Åkerman, Ulla" userId="d0083935-d6d3-4ce6-bb83-b342513b4304" providerId="ADAL" clId="{C8346BA7-EE6E-43AA-BA46-31027F0FE80E}" dt="2020-10-26T09:48:24.823" v="975" actId="13244"/>
      <pc:docMkLst>
        <pc:docMk/>
      </pc:docMkLst>
      <pc:sldChg chg="addSp delSp modSp">
        <pc:chgData name="Åkerman, Ulla" userId="d0083935-d6d3-4ce6-bb83-b342513b4304" providerId="ADAL" clId="{C8346BA7-EE6E-43AA-BA46-31027F0FE80E}" dt="2020-10-26T07:29:01.327" v="80" actId="13244"/>
        <pc:sldMkLst>
          <pc:docMk/>
          <pc:sldMk cId="3315617300" sldId="314"/>
        </pc:sldMkLst>
        <pc:spChg chg="add del mod">
          <ac:chgData name="Åkerman, Ulla" userId="d0083935-d6d3-4ce6-bb83-b342513b4304" providerId="ADAL" clId="{C8346BA7-EE6E-43AA-BA46-31027F0FE80E}" dt="2020-10-26T07:28:37.466" v="1" actId="931"/>
          <ac:spMkLst>
            <pc:docMk/>
            <pc:sldMk cId="3315617300" sldId="314"/>
            <ac:spMk id="8" creationId="{B53ABBBD-CDF1-402D-87B8-A58DB549A844}"/>
          </ac:spMkLst>
        </pc:spChg>
        <pc:picChg chg="add mod">
          <ac:chgData name="Åkerman, Ulla" userId="d0083935-d6d3-4ce6-bb83-b342513b4304" providerId="ADAL" clId="{C8346BA7-EE6E-43AA-BA46-31027F0FE80E}" dt="2020-10-26T07:29:01.327" v="80" actId="13244"/>
          <ac:picMkLst>
            <pc:docMk/>
            <pc:sldMk cId="3315617300" sldId="314"/>
            <ac:picMk id="10" creationId="{D7BC6084-124F-4308-BD91-5FD8C91A7F62}"/>
          </ac:picMkLst>
        </pc:picChg>
        <pc:picChg chg="del">
          <ac:chgData name="Åkerman, Ulla" userId="d0083935-d6d3-4ce6-bb83-b342513b4304" providerId="ADAL" clId="{C8346BA7-EE6E-43AA-BA46-31027F0FE80E}" dt="2020-10-26T07:28:33.882" v="0" actId="478"/>
          <ac:picMkLst>
            <pc:docMk/>
            <pc:sldMk cId="3315617300" sldId="314"/>
            <ac:picMk id="11" creationId="{5B9C703E-6FF6-4FAA-B34B-4E13FF4C8428}"/>
          </ac:picMkLst>
        </pc:picChg>
      </pc:sldChg>
      <pc:sldChg chg="modSp">
        <pc:chgData name="Åkerman, Ulla" userId="d0083935-d6d3-4ce6-bb83-b342513b4304" providerId="ADAL" clId="{C8346BA7-EE6E-43AA-BA46-31027F0FE80E}" dt="2020-10-26T07:29:15.854" v="90" actId="20577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6T07:29:15.854" v="90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addSp delSp modSp del mod modClrScheme chgLayout">
        <pc:chgData name="Åkerman, Ulla" userId="d0083935-d6d3-4ce6-bb83-b342513b4304" providerId="ADAL" clId="{C8346BA7-EE6E-43AA-BA46-31027F0FE80E}" dt="2020-10-26T07:33:26.226" v="104" actId="2696"/>
        <pc:sldMkLst>
          <pc:docMk/>
          <pc:sldMk cId="2779427517" sldId="321"/>
        </pc:sldMkLst>
        <pc:spChg chg="mo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2" creationId="{8EFED33B-4A2D-4797-9C4E-22F3DAEC0ECF}"/>
          </ac:spMkLst>
        </pc:spChg>
        <pc:spChg chg="mo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3" creationId="{9F0275D6-DF83-42F6-9D3A-9127AEBA2FC4}"/>
          </ac:spMkLst>
        </pc:spChg>
        <pc:spChg chg="mo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4" creationId="{CF93A526-BCC0-4CBB-8F37-AD7926046CA8}"/>
          </ac:spMkLst>
        </pc:spChg>
        <pc:spChg chg="mo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5" creationId="{E7CB0642-AC46-42F7-B933-6616010DA63C}"/>
          </ac:spMkLst>
        </pc:spChg>
        <pc:spChg chg="mod ord">
          <ac:chgData name="Åkerman, Ulla" userId="d0083935-d6d3-4ce6-bb83-b342513b4304" providerId="ADAL" clId="{C8346BA7-EE6E-43AA-BA46-31027F0FE80E}" dt="2020-10-26T07:31:26.729" v="95" actId="26606"/>
          <ac:spMkLst>
            <pc:docMk/>
            <pc:sldMk cId="2779427517" sldId="321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C8346BA7-EE6E-43AA-BA46-31027F0FE80E}" dt="2020-10-26T07:30:56.795" v="92" actId="931"/>
          <ac:spMkLst>
            <pc:docMk/>
            <pc:sldMk cId="2779427517" sldId="321"/>
            <ac:spMk id="8" creationId="{EB6F70C2-D1CA-49EF-B065-7359C9CE439F}"/>
          </ac:spMkLst>
        </pc:spChg>
        <pc:spChg chg="add del mod">
          <ac:chgData name="Åkerman, Ulla" userId="d0083935-d6d3-4ce6-bb83-b342513b4304" providerId="ADAL" clId="{C8346BA7-EE6E-43AA-BA46-31027F0FE80E}" dt="2020-10-26T07:31:54.969" v="98" actId="931"/>
          <ac:spMkLst>
            <pc:docMk/>
            <pc:sldMk cId="2779427517" sldId="321"/>
            <ac:spMk id="13" creationId="{E80CB871-EC8B-42A0-8D9E-19C9D68BDE7A}"/>
          </ac:spMkLst>
        </pc:spChg>
        <pc:picChg chg="add del mod">
          <ac:chgData name="Åkerman, Ulla" userId="d0083935-d6d3-4ce6-bb83-b342513b4304" providerId="ADAL" clId="{C8346BA7-EE6E-43AA-BA46-31027F0FE80E}" dt="2020-10-26T07:31:49.666" v="97" actId="478"/>
          <ac:picMkLst>
            <pc:docMk/>
            <pc:sldMk cId="2779427517" sldId="321"/>
            <ac:picMk id="10" creationId="{24CD2ACA-5BC9-4266-86C4-07E6B49FBA5D}"/>
          </ac:picMkLst>
        </pc:picChg>
        <pc:picChg chg="del">
          <ac:chgData name="Åkerman, Ulla" userId="d0083935-d6d3-4ce6-bb83-b342513b4304" providerId="ADAL" clId="{C8346BA7-EE6E-43AA-BA46-31027F0FE80E}" dt="2020-10-26T07:30:50.619" v="91" actId="478"/>
          <ac:picMkLst>
            <pc:docMk/>
            <pc:sldMk cId="2779427517" sldId="321"/>
            <ac:picMk id="11" creationId="{19B48629-EB57-41B8-B635-06A506B919B1}"/>
          </ac:picMkLst>
        </pc:picChg>
        <pc:picChg chg="add mod">
          <ac:chgData name="Åkerman, Ulla" userId="d0083935-d6d3-4ce6-bb83-b342513b4304" providerId="ADAL" clId="{C8346BA7-EE6E-43AA-BA46-31027F0FE80E}" dt="2020-10-26T07:32:03.893" v="102" actId="14100"/>
          <ac:picMkLst>
            <pc:docMk/>
            <pc:sldMk cId="2779427517" sldId="321"/>
            <ac:picMk id="15" creationId="{244651F0-A090-4E77-9896-EFF9DE88CB69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7:36:33.992" v="114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C8346BA7-EE6E-43AA-BA46-31027F0FE80E}" dt="2020-10-26T07:36:28.551" v="111" actId="931"/>
          <ac:spMkLst>
            <pc:docMk/>
            <pc:sldMk cId="1141246981" sldId="323"/>
            <ac:spMk id="8" creationId="{221964ED-2828-41E1-9535-66AB0E8D66AC}"/>
          </ac:spMkLst>
        </pc:spChg>
        <pc:picChg chg="add mod">
          <ac:chgData name="Åkerman, Ulla" userId="d0083935-d6d3-4ce6-bb83-b342513b4304" providerId="ADAL" clId="{C8346BA7-EE6E-43AA-BA46-31027F0FE80E}" dt="2020-10-26T07:36:33.992" v="114" actId="13244"/>
          <ac:picMkLst>
            <pc:docMk/>
            <pc:sldMk cId="1141246981" sldId="323"/>
            <ac:picMk id="10" creationId="{96668DBA-CB69-4801-81A5-E3CF5CE08C22}"/>
          </ac:picMkLst>
        </pc:picChg>
        <pc:picChg chg="del">
          <ac:chgData name="Åkerman, Ulla" userId="d0083935-d6d3-4ce6-bb83-b342513b4304" providerId="ADAL" clId="{C8346BA7-EE6E-43AA-BA46-31027F0FE80E}" dt="2020-10-26T07:36:25.406" v="110" actId="478"/>
          <ac:picMkLst>
            <pc:docMk/>
            <pc:sldMk cId="1141246981" sldId="323"/>
            <ac:picMk id="19" creationId="{367C2EC4-5F5F-442C-B821-9CEE06DA7DFB}"/>
          </ac:picMkLst>
        </pc:picChg>
      </pc:sldChg>
      <pc:sldChg chg="modSp">
        <pc:chgData name="Åkerman, Ulla" userId="d0083935-d6d3-4ce6-bb83-b342513b4304" providerId="ADAL" clId="{C8346BA7-EE6E-43AA-BA46-31027F0FE80E}" dt="2020-10-26T07:43:05.153" v="274" actId="14100"/>
        <pc:sldMkLst>
          <pc:docMk/>
          <pc:sldMk cId="3473346265" sldId="324"/>
        </pc:sldMkLst>
        <pc:spChg chg="mod">
          <ac:chgData name="Åkerman, Ulla" userId="d0083935-d6d3-4ce6-bb83-b342513b4304" providerId="ADAL" clId="{C8346BA7-EE6E-43AA-BA46-31027F0FE80E}" dt="2020-10-26T07:40:19.170" v="246" actId="6549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C8346BA7-EE6E-43AA-BA46-31027F0FE80E}" dt="2020-10-26T07:37:36.530" v="127" actId="20577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C8346BA7-EE6E-43AA-BA46-31027F0FE80E}" dt="2020-10-26T07:37:43.174" v="134" actId="20577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C8346BA7-EE6E-43AA-BA46-31027F0FE80E}" dt="2020-10-26T07:37:50.070" v="139" actId="20577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C8346BA7-EE6E-43AA-BA46-31027F0FE80E}" dt="2020-10-26T07:38:09.403" v="159" actId="20577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C8346BA7-EE6E-43AA-BA46-31027F0FE80E}" dt="2020-10-26T07:38:23.442" v="174" actId="20577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C8346BA7-EE6E-43AA-BA46-31027F0FE80E}" dt="2020-10-26T07:40:40.422" v="248" actId="14100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C8346BA7-EE6E-43AA-BA46-31027F0FE80E}" dt="2020-10-26T07:38:45.479" v="185" actId="20577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C8346BA7-EE6E-43AA-BA46-31027F0FE80E}" dt="2020-10-26T07:38:54.968" v="194" actId="20577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C8346BA7-EE6E-43AA-BA46-31027F0FE80E}" dt="2020-10-26T07:39:20.074" v="221" actId="20577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C8346BA7-EE6E-43AA-BA46-31027F0FE80E}" dt="2020-10-26T07:39:10.286" v="211" actId="20577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C8346BA7-EE6E-43AA-BA46-31027F0FE80E}" dt="2020-10-26T07:43:05.153" v="274" actId="14100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C8346BA7-EE6E-43AA-BA46-31027F0FE80E}" dt="2020-10-26T07:41:17.217" v="272" actId="6549"/>
          <ac:spMkLst>
            <pc:docMk/>
            <pc:sldMk cId="3473346265" sldId="324"/>
            <ac:spMk id="55" creationId="{0B14506A-2825-4BB1-804B-279904657466}"/>
          </ac:spMkLst>
        </pc:spChg>
      </pc:sldChg>
      <pc:sldChg chg="modSp">
        <pc:chgData name="Åkerman, Ulla" userId="d0083935-d6d3-4ce6-bb83-b342513b4304" providerId="ADAL" clId="{C8346BA7-EE6E-43AA-BA46-31027F0FE80E}" dt="2020-10-26T07:47:10.475" v="282" actId="20577"/>
        <pc:sldMkLst>
          <pc:docMk/>
          <pc:sldMk cId="2368783740" sldId="325"/>
        </pc:sldMkLst>
        <pc:spChg chg="mod">
          <ac:chgData name="Åkerman, Ulla" userId="d0083935-d6d3-4ce6-bb83-b342513b4304" providerId="ADAL" clId="{C8346BA7-EE6E-43AA-BA46-31027F0FE80E}" dt="2020-10-26T07:47:10.475" v="282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addSp delSp modSp">
        <pc:chgData name="Åkerman, Ulla" userId="d0083935-d6d3-4ce6-bb83-b342513b4304" providerId="ADAL" clId="{C8346BA7-EE6E-43AA-BA46-31027F0FE80E}" dt="2020-10-26T08:07:41.338" v="328" actId="962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26T08:06:47.171" v="298" actId="6549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C8346BA7-EE6E-43AA-BA46-31027F0FE80E}" dt="2020-10-26T08:07:29.262" v="312" actId="20577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26T08:05:48.827" v="287" actId="931"/>
          <ac:spMkLst>
            <pc:docMk/>
            <pc:sldMk cId="2615051094" sldId="326"/>
            <ac:spMk id="8" creationId="{9407ADFB-236D-4698-9D15-310B3ACDDE11}"/>
          </ac:spMkLst>
        </pc:spChg>
        <pc:spChg chg="add del mod">
          <ac:chgData name="Åkerman, Ulla" userId="d0083935-d6d3-4ce6-bb83-b342513b4304" providerId="ADAL" clId="{C8346BA7-EE6E-43AA-BA46-31027F0FE80E}" dt="2020-10-26T08:06:40.027" v="293" actId="931"/>
          <ac:spMkLst>
            <pc:docMk/>
            <pc:sldMk cId="2615051094" sldId="326"/>
            <ac:spMk id="12" creationId="{A166AC72-8E86-4C39-A83F-287EA0515BAB}"/>
          </ac:spMkLst>
        </pc:spChg>
        <pc:picChg chg="add del mod">
          <ac:chgData name="Åkerman, Ulla" userId="d0083935-d6d3-4ce6-bb83-b342513b4304" providerId="ADAL" clId="{C8346BA7-EE6E-43AA-BA46-31027F0FE80E}" dt="2020-10-26T08:06:36.563" v="292" actId="478"/>
          <ac:picMkLst>
            <pc:docMk/>
            <pc:sldMk cId="2615051094" sldId="326"/>
            <ac:picMk id="10" creationId="{F6EAE299-3488-41E0-8F87-6D575AC54764}"/>
          </ac:picMkLst>
        </pc:picChg>
        <pc:picChg chg="add mod">
          <ac:chgData name="Åkerman, Ulla" userId="d0083935-d6d3-4ce6-bb83-b342513b4304" providerId="ADAL" clId="{C8346BA7-EE6E-43AA-BA46-31027F0FE80E}" dt="2020-10-26T08:07:41.338" v="328" actId="962"/>
          <ac:picMkLst>
            <pc:docMk/>
            <pc:sldMk cId="2615051094" sldId="326"/>
            <ac:picMk id="14" creationId="{00920212-16B8-4020-B495-BD4D10200779}"/>
          </ac:picMkLst>
        </pc:picChg>
        <pc:picChg chg="del">
          <ac:chgData name="Åkerman, Ulla" userId="d0083935-d6d3-4ce6-bb83-b342513b4304" providerId="ADAL" clId="{C8346BA7-EE6E-43AA-BA46-31027F0FE80E}" dt="2020-10-26T08:05:45.309" v="286" actId="478"/>
          <ac:picMkLst>
            <pc:docMk/>
            <pc:sldMk cId="2615051094" sldId="326"/>
            <ac:picMk id="15" creationId="{E96B0C07-C3C5-4B20-BF55-004C66B02120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8:39:31.527" v="378" actId="478"/>
        <pc:sldMkLst>
          <pc:docMk/>
          <pc:sldMk cId="232067516" sldId="327"/>
        </pc:sldMkLst>
        <pc:spChg chg="mod">
          <ac:chgData name="Åkerman, Ulla" userId="d0083935-d6d3-4ce6-bb83-b342513b4304" providerId="ADAL" clId="{C8346BA7-EE6E-43AA-BA46-31027F0FE80E}" dt="2020-10-26T08:38:14.501" v="371" actId="20577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C8346BA7-EE6E-43AA-BA46-31027F0FE80E}" dt="2020-10-26T08:39:10.183" v="375" actId="20577"/>
          <ac:spMkLst>
            <pc:docMk/>
            <pc:sldMk cId="232067516" sldId="327"/>
            <ac:spMk id="11" creationId="{E4D42B9A-A08D-4F72-B2BA-CF5E5F5EE0D7}"/>
          </ac:spMkLst>
        </pc:spChg>
        <pc:spChg chg="mod">
          <ac:chgData name="Åkerman, Ulla" userId="d0083935-d6d3-4ce6-bb83-b342513b4304" providerId="ADAL" clId="{C8346BA7-EE6E-43AA-BA46-31027F0FE80E}" dt="2020-10-26T08:39:16.995" v="377" actId="6549"/>
          <ac:spMkLst>
            <pc:docMk/>
            <pc:sldMk cId="232067516" sldId="327"/>
            <ac:spMk id="12" creationId="{351DAA53-AC10-4B7B-A2AE-9DB3F67BE8A2}"/>
          </ac:spMkLst>
        </pc:spChg>
        <pc:spChg chg="del">
          <ac:chgData name="Åkerman, Ulla" userId="d0083935-d6d3-4ce6-bb83-b342513b4304" providerId="ADAL" clId="{C8346BA7-EE6E-43AA-BA46-31027F0FE80E}" dt="2020-10-26T08:39:31.527" v="378" actId="478"/>
          <ac:spMkLst>
            <pc:docMk/>
            <pc:sldMk cId="232067516" sldId="327"/>
            <ac:spMk id="15" creationId="{CE3B8B2C-E689-4580-921F-D4DEFD55DE42}"/>
          </ac:spMkLst>
        </pc:spChg>
        <pc:grpChg chg="del">
          <ac:chgData name="Åkerman, Ulla" userId="d0083935-d6d3-4ce6-bb83-b342513b4304" providerId="ADAL" clId="{C8346BA7-EE6E-43AA-BA46-31027F0FE80E}" dt="2020-10-26T08:39:31.527" v="378" actId="478"/>
          <ac:grpSpMkLst>
            <pc:docMk/>
            <pc:sldMk cId="232067516" sldId="327"/>
            <ac:grpSpMk id="16" creationId="{5991FF92-EB2C-4479-8A78-A93B378B7F00}"/>
          </ac:grpSpMkLst>
        </pc:grpChg>
        <pc:picChg chg="add del mod">
          <ac:chgData name="Åkerman, Ulla" userId="d0083935-d6d3-4ce6-bb83-b342513b4304" providerId="ADAL" clId="{C8346BA7-EE6E-43AA-BA46-31027F0FE80E}" dt="2020-10-26T08:09:26.328" v="335" actId="478"/>
          <ac:picMkLst>
            <pc:docMk/>
            <pc:sldMk cId="232067516" sldId="327"/>
            <ac:picMk id="7" creationId="{4164C6BA-B3BB-4A9C-9D2F-4B9CC145B7AA}"/>
          </ac:picMkLst>
        </pc:picChg>
        <pc:picChg chg="add mod">
          <ac:chgData name="Åkerman, Ulla" userId="d0083935-d6d3-4ce6-bb83-b342513b4304" providerId="ADAL" clId="{C8346BA7-EE6E-43AA-BA46-31027F0FE80E}" dt="2020-10-26T08:10:18.161" v="353" actId="962"/>
          <ac:picMkLst>
            <pc:docMk/>
            <pc:sldMk cId="232067516" sldId="327"/>
            <ac:picMk id="13" creationId="{03D0BE34-CC78-4DE3-8899-4DA430280394}"/>
          </ac:picMkLst>
        </pc:picChg>
        <pc:picChg chg="del">
          <ac:chgData name="Åkerman, Ulla" userId="d0083935-d6d3-4ce6-bb83-b342513b4304" providerId="ADAL" clId="{C8346BA7-EE6E-43AA-BA46-31027F0FE80E}" dt="2020-10-26T08:08:49.551" v="329" actId="478"/>
          <ac:picMkLst>
            <pc:docMk/>
            <pc:sldMk cId="232067516" sldId="327"/>
            <ac:picMk id="20" creationId="{7590399E-370E-4163-9F78-787D4B8175B7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03:58.046" v="530" actId="20577"/>
        <pc:sldMkLst>
          <pc:docMk/>
          <pc:sldMk cId="4065768979" sldId="331"/>
        </pc:sldMkLst>
        <pc:spChg chg="mod">
          <ac:chgData name="Åkerman, Ulla" userId="d0083935-d6d3-4ce6-bb83-b342513b4304" providerId="ADAL" clId="{C8346BA7-EE6E-43AA-BA46-31027F0FE80E}" dt="2020-10-26T09:03:58.046" v="530" actId="20577"/>
          <ac:spMkLst>
            <pc:docMk/>
            <pc:sldMk cId="4065768979" sldId="331"/>
            <ac:spMk id="2" creationId="{69E9DE79-EB00-4923-A172-AA3F72325F79}"/>
          </ac:spMkLst>
        </pc:spChg>
        <pc:spChg chg="add del mod">
          <ac:chgData name="Åkerman, Ulla" userId="d0083935-d6d3-4ce6-bb83-b342513b4304" providerId="ADAL" clId="{C8346BA7-EE6E-43AA-BA46-31027F0FE80E}" dt="2020-10-26T09:02:11.021" v="507" actId="931"/>
          <ac:spMkLst>
            <pc:docMk/>
            <pc:sldMk cId="4065768979" sldId="331"/>
            <ac:spMk id="8" creationId="{217555D9-43FC-404B-BCE3-71A2D3D98CB2}"/>
          </ac:spMkLst>
        </pc:spChg>
        <pc:picChg chg="add mod">
          <ac:chgData name="Åkerman, Ulla" userId="d0083935-d6d3-4ce6-bb83-b342513b4304" providerId="ADAL" clId="{C8346BA7-EE6E-43AA-BA46-31027F0FE80E}" dt="2020-10-26T09:02:49.122" v="512" actId="13244"/>
          <ac:picMkLst>
            <pc:docMk/>
            <pc:sldMk cId="4065768979" sldId="331"/>
            <ac:picMk id="10" creationId="{7BD11C16-11DD-4020-BDBB-C8B68FC2F8AB}"/>
          </ac:picMkLst>
        </pc:picChg>
        <pc:picChg chg="del">
          <ac:chgData name="Åkerman, Ulla" userId="d0083935-d6d3-4ce6-bb83-b342513b4304" providerId="ADAL" clId="{C8346BA7-EE6E-43AA-BA46-31027F0FE80E}" dt="2020-10-26T09:01:10.307" v="506" actId="478"/>
          <ac:picMkLst>
            <pc:docMk/>
            <pc:sldMk cId="4065768979" sldId="331"/>
            <ac:picMk id="17" creationId="{511CD96F-1B08-4321-836E-33694C523424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12:32.597" v="596" actId="6549"/>
        <pc:sldMkLst>
          <pc:docMk/>
          <pc:sldMk cId="3277284000" sldId="332"/>
        </pc:sldMkLst>
        <pc:spChg chg="mod">
          <ac:chgData name="Åkerman, Ulla" userId="d0083935-d6d3-4ce6-bb83-b342513b4304" providerId="ADAL" clId="{C8346BA7-EE6E-43AA-BA46-31027F0FE80E}" dt="2020-10-26T09:07:58.764" v="564" actId="20577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C8346BA7-EE6E-43AA-BA46-31027F0FE80E}" dt="2020-10-26T09:12:32.597" v="596" actId="6549"/>
          <ac:spMkLst>
            <pc:docMk/>
            <pc:sldMk cId="3277284000" sldId="332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6T09:09:48.701" v="565" actId="931"/>
          <ac:spMkLst>
            <pc:docMk/>
            <pc:sldMk cId="3277284000" sldId="332"/>
            <ac:spMk id="8" creationId="{81478709-B3B6-44F9-818D-1ACC49CADE8A}"/>
          </ac:spMkLst>
        </pc:spChg>
        <pc:picChg chg="add mod">
          <ac:chgData name="Åkerman, Ulla" userId="d0083935-d6d3-4ce6-bb83-b342513b4304" providerId="ADAL" clId="{C8346BA7-EE6E-43AA-BA46-31027F0FE80E}" dt="2020-10-26T09:11:41.480" v="582" actId="13244"/>
          <ac:picMkLst>
            <pc:docMk/>
            <pc:sldMk cId="3277284000" sldId="332"/>
            <ac:picMk id="10" creationId="{80350F55-C348-4A4F-8405-2FBA6AEAF5AA}"/>
          </ac:picMkLst>
        </pc:picChg>
        <pc:picChg chg="del mod">
          <ac:chgData name="Åkerman, Ulla" userId="d0083935-d6d3-4ce6-bb83-b342513b4304" providerId="ADAL" clId="{C8346BA7-EE6E-43AA-BA46-31027F0FE80E}" dt="2020-10-26T09:04:41.017" v="548" actId="478"/>
          <ac:picMkLst>
            <pc:docMk/>
            <pc:sldMk cId="3277284000" sldId="332"/>
            <ac:picMk id="13" creationId="{8CA5FD22-E4EF-475C-9D71-8514CFA3EA6E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14:40.280" v="603" actId="13244"/>
        <pc:sldMkLst>
          <pc:docMk/>
          <pc:sldMk cId="3769486148" sldId="334"/>
        </pc:sldMkLst>
        <pc:spChg chg="add del mod">
          <ac:chgData name="Åkerman, Ulla" userId="d0083935-d6d3-4ce6-bb83-b342513b4304" providerId="ADAL" clId="{C8346BA7-EE6E-43AA-BA46-31027F0FE80E}" dt="2020-10-26T09:14:33.205" v="600" actId="931"/>
          <ac:spMkLst>
            <pc:docMk/>
            <pc:sldMk cId="3769486148" sldId="334"/>
            <ac:spMk id="8" creationId="{CF15C3ED-E5AD-43CB-8FCC-6DE9AB841EEF}"/>
          </ac:spMkLst>
        </pc:spChg>
        <pc:picChg chg="del mod">
          <ac:chgData name="Åkerman, Ulla" userId="d0083935-d6d3-4ce6-bb83-b342513b4304" providerId="ADAL" clId="{C8346BA7-EE6E-43AA-BA46-31027F0FE80E}" dt="2020-10-26T09:14:28.785" v="599" actId="478"/>
          <ac:picMkLst>
            <pc:docMk/>
            <pc:sldMk cId="3769486148" sldId="334"/>
            <ac:picMk id="10" creationId="{BB5F2A51-4CF1-485C-975A-D3A75CAFFCAD}"/>
          </ac:picMkLst>
        </pc:picChg>
        <pc:picChg chg="add mod">
          <ac:chgData name="Åkerman, Ulla" userId="d0083935-d6d3-4ce6-bb83-b342513b4304" providerId="ADAL" clId="{C8346BA7-EE6E-43AA-BA46-31027F0FE80E}" dt="2020-10-26T09:14:40.280" v="603" actId="13244"/>
          <ac:picMkLst>
            <pc:docMk/>
            <pc:sldMk cId="3769486148" sldId="334"/>
            <ac:picMk id="11" creationId="{612B6112-0B60-4C9F-8791-658A57C2BDE8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18:55.896" v="848" actId="6549"/>
        <pc:sldMkLst>
          <pc:docMk/>
          <pc:sldMk cId="1660831285" sldId="335"/>
        </pc:sldMkLst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C8346BA7-EE6E-43AA-BA46-31027F0FE80E}" dt="2020-10-26T09:17:28.464" v="666" actId="20577"/>
          <ac:spMkLst>
            <pc:docMk/>
            <pc:sldMk cId="1660831285" sldId="335"/>
            <ac:spMk id="14" creationId="{6197AF7D-6126-4BE0-8028-A7B2BD22D4CD}"/>
          </ac:spMkLst>
        </pc:spChg>
        <pc:spChg chg="mod">
          <ac:chgData name="Åkerman, Ulla" userId="d0083935-d6d3-4ce6-bb83-b342513b4304" providerId="ADAL" clId="{C8346BA7-EE6E-43AA-BA46-31027F0FE80E}" dt="2020-10-26T09:18:09.790" v="791" actId="6549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Åkerman, Ulla" userId="d0083935-d6d3-4ce6-bb83-b342513b4304" providerId="ADAL" clId="{C8346BA7-EE6E-43AA-BA46-31027F0FE80E}" dt="2020-10-26T09:16:03.863" v="610" actId="103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C8346BA7-EE6E-43AA-BA46-31027F0FE80E}" dt="2020-10-26T09:18:55.896" v="848" actId="6549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C8346BA7-EE6E-43AA-BA46-31027F0FE80E}" dt="2020-10-26T09:18:26.150" v="823" actId="20577"/>
          <ac:spMkLst>
            <pc:docMk/>
            <pc:sldMk cId="1660831285" sldId="335"/>
            <ac:spMk id="22" creationId="{58BF11DC-6837-4A15-BF07-5EC2875586EC}"/>
          </ac:spMkLst>
        </pc:spChg>
        <pc:spChg chg="mod">
          <ac:chgData name="Åkerman, Ulla" userId="d0083935-d6d3-4ce6-bb83-b342513b4304" providerId="ADAL" clId="{C8346BA7-EE6E-43AA-BA46-31027F0FE80E}" dt="2020-10-26T09:18:31.854" v="827" actId="20577"/>
          <ac:spMkLst>
            <pc:docMk/>
            <pc:sldMk cId="1660831285" sldId="335"/>
            <ac:spMk id="26" creationId="{13C5F01A-5FB1-4C2E-8A8D-857FB5D789B6}"/>
          </ac:spMkLst>
        </pc:spChg>
        <pc:spChg chg="mod">
          <ac:chgData name="Åkerman, Ulla" userId="d0083935-d6d3-4ce6-bb83-b342513b4304" providerId="ADAL" clId="{C8346BA7-EE6E-43AA-BA46-31027F0FE80E}" dt="2020-10-26T09:18:49.290" v="847" actId="20577"/>
          <ac:spMkLst>
            <pc:docMk/>
            <pc:sldMk cId="1660831285" sldId="335"/>
            <ac:spMk id="31" creationId="{FDD7DC87-C266-4DD1-8ED9-BD79109812B4}"/>
          </ac:spMkLst>
        </pc:spChg>
        <pc:grpChg chg="mod">
          <ac:chgData name="Åkerman, Ulla" userId="d0083935-d6d3-4ce6-bb83-b342513b4304" providerId="ADAL" clId="{C8346BA7-EE6E-43AA-BA46-31027F0FE80E}" dt="2020-10-26T09:16:03.863" v="610" actId="103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Åkerman, Ulla" userId="d0083935-d6d3-4ce6-bb83-b342513b4304" providerId="ADAL" clId="{C8346BA7-EE6E-43AA-BA46-31027F0FE80E}" dt="2020-10-26T09:16:03.863" v="610" actId="103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C8346BA7-EE6E-43AA-BA46-31027F0FE80E}" dt="2020-10-26T09:16:03.863" v="610" actId="103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C8346BA7-EE6E-43AA-BA46-31027F0FE80E}" dt="2020-10-26T09:16:03.863" v="610" actId="1036"/>
          <ac:grpSpMkLst>
            <pc:docMk/>
            <pc:sldMk cId="1660831285" sldId="335"/>
            <ac:grpSpMk id="24" creationId="{BBEF9CE3-88FE-470A-BE37-0FD7879DA3BE}"/>
          </ac:grpSpMkLst>
        </pc:grpChg>
        <pc:picChg chg="del">
          <ac:chgData name="Åkerman, Ulla" userId="d0083935-d6d3-4ce6-bb83-b342513b4304" providerId="ADAL" clId="{C8346BA7-EE6E-43AA-BA46-31027F0FE80E}" dt="2020-10-26T09:15:30.576" v="604" actId="478"/>
          <ac:picMkLst>
            <pc:docMk/>
            <pc:sldMk cId="1660831285" sldId="335"/>
            <ac:picMk id="3" creationId="{8AB25414-19BB-4D90-A76B-50616A8115F4}"/>
          </ac:picMkLst>
        </pc:picChg>
        <pc:picChg chg="add mod">
          <ac:chgData name="Åkerman, Ulla" userId="d0083935-d6d3-4ce6-bb83-b342513b4304" providerId="ADAL" clId="{C8346BA7-EE6E-43AA-BA46-31027F0FE80E}" dt="2020-10-26T09:15:56.230" v="608" actId="962"/>
          <ac:picMkLst>
            <pc:docMk/>
            <pc:sldMk cId="1660831285" sldId="335"/>
            <ac:picMk id="7" creationId="{B26E1536-23C5-41A9-8B91-3DFCB30E3B7D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24:05.400" v="882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C8346BA7-EE6E-43AA-BA46-31027F0FE80E}" dt="2020-10-26T09:23:50.727" v="876" actId="931"/>
          <ac:spMkLst>
            <pc:docMk/>
            <pc:sldMk cId="1158175688" sldId="336"/>
            <ac:spMk id="8" creationId="{EFCF441C-A88D-4E40-8D14-8A4C7E1338B6}"/>
          </ac:spMkLst>
        </pc:spChg>
        <pc:picChg chg="del">
          <ac:chgData name="Åkerman, Ulla" userId="d0083935-d6d3-4ce6-bb83-b342513b4304" providerId="ADAL" clId="{C8346BA7-EE6E-43AA-BA46-31027F0FE80E}" dt="2020-10-26T09:23:44.624" v="875" actId="478"/>
          <ac:picMkLst>
            <pc:docMk/>
            <pc:sldMk cId="1158175688" sldId="336"/>
            <ac:picMk id="10" creationId="{FB53E034-1666-4BB9-ADE5-B255A3C3C358}"/>
          </ac:picMkLst>
        </pc:picChg>
        <pc:picChg chg="add mod">
          <ac:chgData name="Åkerman, Ulla" userId="d0083935-d6d3-4ce6-bb83-b342513b4304" providerId="ADAL" clId="{C8346BA7-EE6E-43AA-BA46-31027F0FE80E}" dt="2020-10-26T09:24:05.400" v="882" actId="13244"/>
          <ac:picMkLst>
            <pc:docMk/>
            <pc:sldMk cId="1158175688" sldId="336"/>
            <ac:picMk id="11" creationId="{8C967701-8626-47DE-8E15-0C2026B5209C}"/>
          </ac:picMkLst>
        </pc:picChg>
      </pc:sldChg>
      <pc:sldChg chg="modSp">
        <pc:chgData name="Åkerman, Ulla" userId="d0083935-d6d3-4ce6-bb83-b342513b4304" providerId="ADAL" clId="{C8346BA7-EE6E-43AA-BA46-31027F0FE80E}" dt="2020-10-26T09:22:07.103" v="874" actId="962"/>
        <pc:sldMkLst>
          <pc:docMk/>
          <pc:sldMk cId="3110583444" sldId="338"/>
        </pc:sldMkLst>
        <pc:picChg chg="mod">
          <ac:chgData name="Åkerman, Ulla" userId="d0083935-d6d3-4ce6-bb83-b342513b4304" providerId="ADAL" clId="{C8346BA7-EE6E-43AA-BA46-31027F0FE80E}" dt="2020-10-26T09:22:07.103" v="874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48:24.823" v="975" actId="13244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6T09:47:25.026" v="958" actId="20577"/>
          <ac:spMkLst>
            <pc:docMk/>
            <pc:sldMk cId="1247457502" sldId="339"/>
            <ac:spMk id="14" creationId="{F5150737-17D9-4429-BD97-A04D8ECE222D}"/>
          </ac:spMkLst>
        </pc:spChg>
        <pc:spChg chg="mod">
          <ac:chgData name="Åkerman, Ulla" userId="d0083935-d6d3-4ce6-bb83-b342513b4304" providerId="ADAL" clId="{C8346BA7-EE6E-43AA-BA46-31027F0FE80E}" dt="2020-10-26T09:47:41.670" v="959"/>
          <ac:spMkLst>
            <pc:docMk/>
            <pc:sldMk cId="1247457502" sldId="339"/>
            <ac:spMk id="17" creationId="{C396E6F2-0529-410A-BAA5-3B4EC4F652BA}"/>
          </ac:spMkLst>
        </pc:spChg>
        <pc:spChg chg="mod">
          <ac:chgData name="Åkerman, Ulla" userId="d0083935-d6d3-4ce6-bb83-b342513b4304" providerId="ADAL" clId="{C8346BA7-EE6E-43AA-BA46-31027F0FE80E}" dt="2020-10-26T09:47:57.296" v="960"/>
          <ac:spMkLst>
            <pc:docMk/>
            <pc:sldMk cId="1247457502" sldId="339"/>
            <ac:spMk id="22" creationId="{8F4D8DA0-6873-4772-9C8B-4C7AAA350C97}"/>
          </ac:spMkLst>
        </pc:spChg>
        <pc:spChg chg="mod">
          <ac:chgData name="Åkerman, Ulla" userId="d0083935-d6d3-4ce6-bb83-b342513b4304" providerId="ADAL" clId="{C8346BA7-EE6E-43AA-BA46-31027F0FE80E}" dt="2020-10-26T09:48:02.092" v="964" actId="20577"/>
          <ac:spMkLst>
            <pc:docMk/>
            <pc:sldMk cId="1247457502" sldId="339"/>
            <ac:spMk id="26" creationId="{08AE36F2-0E95-4EF8-86EA-ED5D0475077E}"/>
          </ac:spMkLst>
        </pc:spChg>
        <pc:spChg chg="mod">
          <ac:chgData name="Åkerman, Ulla" userId="d0083935-d6d3-4ce6-bb83-b342513b4304" providerId="ADAL" clId="{C8346BA7-EE6E-43AA-BA46-31027F0FE80E}" dt="2020-10-26T09:46:59.985" v="955" actId="20577"/>
          <ac:spMkLst>
            <pc:docMk/>
            <pc:sldMk cId="1247457502" sldId="339"/>
            <ac:spMk id="27" creationId="{99012F31-5832-4EA8-B919-447823ECF36E}"/>
          </ac:spMkLst>
        </pc:spChg>
        <pc:spChg chg="mod">
          <ac:chgData name="Åkerman, Ulla" userId="d0083935-d6d3-4ce6-bb83-b342513b4304" providerId="ADAL" clId="{C8346BA7-EE6E-43AA-BA46-31027F0FE80E}" dt="2020-10-26T09:48:15.712" v="974" actId="20577"/>
          <ac:spMkLst>
            <pc:docMk/>
            <pc:sldMk cId="1247457502" sldId="339"/>
            <ac:spMk id="29" creationId="{05A23B71-6EC0-4749-AB21-B6EF7EB3FA2D}"/>
          </ac:spMkLst>
        </pc:spChg>
        <pc:picChg chg="add mod">
          <ac:chgData name="Åkerman, Ulla" userId="d0083935-d6d3-4ce6-bb83-b342513b4304" providerId="ADAL" clId="{C8346BA7-EE6E-43AA-BA46-31027F0FE80E}" dt="2020-10-26T09:48:24.823" v="975" actId="13244"/>
          <ac:picMkLst>
            <pc:docMk/>
            <pc:sldMk cId="1247457502" sldId="339"/>
            <ac:picMk id="30" creationId="{F7A28620-34F0-45EA-86A1-6A9BA00FB1E3}"/>
          </ac:picMkLst>
        </pc:picChg>
        <pc:picChg chg="del">
          <ac:chgData name="Åkerman, Ulla" userId="d0083935-d6d3-4ce6-bb83-b342513b4304" providerId="ADAL" clId="{C8346BA7-EE6E-43AA-BA46-31027F0FE80E}" dt="2020-10-26T09:41:07.471" v="921" actId="478"/>
          <ac:picMkLst>
            <pc:docMk/>
            <pc:sldMk cId="1247457502" sldId="339"/>
            <ac:picMk id="33" creationId="{18EAB739-1041-40CA-A3D3-5D8ED386D1B2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40:33.224" v="920" actId="13244"/>
        <pc:sldMkLst>
          <pc:docMk/>
          <pc:sldMk cId="1340289225" sldId="341"/>
        </pc:sldMkLst>
        <pc:spChg chg="mod">
          <ac:chgData name="Åkerman, Ulla" userId="d0083935-d6d3-4ce6-bb83-b342513b4304" providerId="ADAL" clId="{C8346BA7-EE6E-43AA-BA46-31027F0FE80E}" dt="2020-10-26T09:24:25.372" v="883" actId="6549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Åkerman, Ulla" userId="d0083935-d6d3-4ce6-bb83-b342513b4304" providerId="ADAL" clId="{C8346BA7-EE6E-43AA-BA46-31027F0FE80E}" dt="2020-10-26T09:25:48.393" v="885" actId="931"/>
          <ac:spMkLst>
            <pc:docMk/>
            <pc:sldMk cId="1340289225" sldId="341"/>
            <ac:spMk id="8" creationId="{025B20A0-CA4A-4EE6-A15F-83CA772889DB}"/>
          </ac:spMkLst>
        </pc:spChg>
        <pc:spChg chg="add del mod">
          <ac:chgData name="Åkerman, Ulla" userId="d0083935-d6d3-4ce6-bb83-b342513b4304" providerId="ADAL" clId="{C8346BA7-EE6E-43AA-BA46-31027F0FE80E}" dt="2020-10-26T09:29:11.704" v="892" actId="931"/>
          <ac:spMkLst>
            <pc:docMk/>
            <pc:sldMk cId="1340289225" sldId="341"/>
            <ac:spMk id="12" creationId="{E689F566-5D4F-4D22-BC48-9BCEADD1C871}"/>
          </ac:spMkLst>
        </pc:spChg>
        <pc:spChg chg="add del mod">
          <ac:chgData name="Åkerman, Ulla" userId="d0083935-d6d3-4ce6-bb83-b342513b4304" providerId="ADAL" clId="{C8346BA7-EE6E-43AA-BA46-31027F0FE80E}" dt="2020-10-26T09:33:15.301" v="896" actId="931"/>
          <ac:spMkLst>
            <pc:docMk/>
            <pc:sldMk cId="1340289225" sldId="341"/>
            <ac:spMk id="17" creationId="{933A0B42-1C8C-477A-8CA6-CA9273A9C41D}"/>
          </ac:spMkLst>
        </pc:spChg>
        <pc:picChg chg="add del mod">
          <ac:chgData name="Åkerman, Ulla" userId="d0083935-d6d3-4ce6-bb83-b342513b4304" providerId="ADAL" clId="{C8346BA7-EE6E-43AA-BA46-31027F0FE80E}" dt="2020-10-26T09:29:05.597" v="891" actId="478"/>
          <ac:picMkLst>
            <pc:docMk/>
            <pc:sldMk cId="1340289225" sldId="341"/>
            <ac:picMk id="10" creationId="{5BF37C04-363E-4F21-9A8C-D5A2F1A43D62}"/>
          </ac:picMkLst>
        </pc:picChg>
        <pc:picChg chg="del">
          <ac:chgData name="Åkerman, Ulla" userId="d0083935-d6d3-4ce6-bb83-b342513b4304" providerId="ADAL" clId="{C8346BA7-EE6E-43AA-BA46-31027F0FE80E}" dt="2020-10-26T09:25:41.283" v="884" actId="478"/>
          <ac:picMkLst>
            <pc:docMk/>
            <pc:sldMk cId="1340289225" sldId="341"/>
            <ac:picMk id="13" creationId="{0255993B-6594-440E-B740-A79D979280C3}"/>
          </ac:picMkLst>
        </pc:picChg>
        <pc:picChg chg="add del mod">
          <ac:chgData name="Åkerman, Ulla" userId="d0083935-d6d3-4ce6-bb83-b342513b4304" providerId="ADAL" clId="{C8346BA7-EE6E-43AA-BA46-31027F0FE80E}" dt="2020-10-26T09:33:10.743" v="895" actId="478"/>
          <ac:picMkLst>
            <pc:docMk/>
            <pc:sldMk cId="1340289225" sldId="341"/>
            <ac:picMk id="15" creationId="{28C202EE-C770-4B78-B804-33BC81DEF8F0}"/>
          </ac:picMkLst>
        </pc:picChg>
        <pc:picChg chg="add mod">
          <ac:chgData name="Åkerman, Ulla" userId="d0083935-d6d3-4ce6-bb83-b342513b4304" providerId="ADAL" clId="{C8346BA7-EE6E-43AA-BA46-31027F0FE80E}" dt="2020-10-26T09:40:33.224" v="920" actId="13244"/>
          <ac:picMkLst>
            <pc:docMk/>
            <pc:sldMk cId="1340289225" sldId="341"/>
            <ac:picMk id="19" creationId="{6F795A7F-03EB-486E-927F-16D1A87C3CA9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03:53.230" v="528" actId="20577"/>
        <pc:sldMkLst>
          <pc:docMk/>
          <pc:sldMk cId="1724995403" sldId="342"/>
        </pc:sldMkLst>
        <pc:spChg chg="mod">
          <ac:chgData name="Åkerman, Ulla" userId="d0083935-d6d3-4ce6-bb83-b342513b4304" providerId="ADAL" clId="{C8346BA7-EE6E-43AA-BA46-31027F0FE80E}" dt="2020-10-26T09:03:53.230" v="528" actId="20577"/>
          <ac:spMkLst>
            <pc:docMk/>
            <pc:sldMk cId="1724995403" sldId="342"/>
            <ac:spMk id="2" creationId="{3FDC4F53-3424-4C2F-94A7-5A4D134FEDD6}"/>
          </ac:spMkLst>
        </pc:spChg>
        <pc:spChg chg="mod">
          <ac:chgData name="Åkerman, Ulla" userId="d0083935-d6d3-4ce6-bb83-b342513b4304" providerId="ADAL" clId="{C8346BA7-EE6E-43AA-BA46-31027F0FE80E}" dt="2020-10-26T08:56:42.743" v="467" actId="555"/>
          <ac:spMkLst>
            <pc:docMk/>
            <pc:sldMk cId="1724995403" sldId="342"/>
            <ac:spMk id="4" creationId="{2EB0B1B7-6B71-401D-92FC-6767604CACD3}"/>
          </ac:spMkLst>
        </pc:spChg>
        <pc:spChg chg="mod">
          <ac:chgData name="Åkerman, Ulla" userId="d0083935-d6d3-4ce6-bb83-b342513b4304" providerId="ADAL" clId="{C8346BA7-EE6E-43AA-BA46-31027F0FE80E}" dt="2020-10-26T08:56:42.743" v="467" actId="555"/>
          <ac:spMkLst>
            <pc:docMk/>
            <pc:sldMk cId="1724995403" sldId="342"/>
            <ac:spMk id="5" creationId="{D0D4CF7E-BA53-4C4C-9A33-F40150397AC9}"/>
          </ac:spMkLst>
        </pc:spChg>
        <pc:spChg chg="mod">
          <ac:chgData name="Åkerman, Ulla" userId="d0083935-d6d3-4ce6-bb83-b342513b4304" providerId="ADAL" clId="{C8346BA7-EE6E-43AA-BA46-31027F0FE80E}" dt="2020-10-26T08:56:42.743" v="467" actId="555"/>
          <ac:spMkLst>
            <pc:docMk/>
            <pc:sldMk cId="1724995403" sldId="342"/>
            <ac:spMk id="6" creationId="{919883DB-C388-4645-BF8C-7CAC60137125}"/>
          </ac:spMkLst>
        </pc:spChg>
        <pc:spChg chg="del">
          <ac:chgData name="Åkerman, Ulla" userId="d0083935-d6d3-4ce6-bb83-b342513b4304" providerId="ADAL" clId="{C8346BA7-EE6E-43AA-BA46-31027F0FE80E}" dt="2020-10-26T08:47:50.569" v="444" actId="478"/>
          <ac:spMkLst>
            <pc:docMk/>
            <pc:sldMk cId="1724995403" sldId="342"/>
            <ac:spMk id="22" creationId="{57D26A7E-900F-4E3C-820D-2B0AAAA6E54E}"/>
          </ac:spMkLst>
        </pc:spChg>
        <pc:spChg chg="mod">
          <ac:chgData name="Åkerman, Ulla" userId="d0083935-d6d3-4ce6-bb83-b342513b4304" providerId="ADAL" clId="{C8346BA7-EE6E-43AA-BA46-31027F0FE80E}" dt="2020-10-26T08:57:54.554" v="487" actId="1035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Åkerman, Ulla" userId="d0083935-d6d3-4ce6-bb83-b342513b4304" providerId="ADAL" clId="{C8346BA7-EE6E-43AA-BA46-31027F0FE80E}" dt="2020-10-26T08:57:42.375" v="482" actId="1035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Åkerman, Ulla" userId="d0083935-d6d3-4ce6-bb83-b342513b4304" providerId="ADAL" clId="{C8346BA7-EE6E-43AA-BA46-31027F0FE80E}" dt="2020-10-26T08:57:42.375" v="482" actId="1035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Åkerman, Ulla" userId="d0083935-d6d3-4ce6-bb83-b342513b4304" providerId="ADAL" clId="{C8346BA7-EE6E-43AA-BA46-31027F0FE80E}" dt="2020-10-26T08:57:27.882" v="476" actId="1035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Åkerman, Ulla" userId="d0083935-d6d3-4ce6-bb83-b342513b4304" providerId="ADAL" clId="{C8346BA7-EE6E-43AA-BA46-31027F0FE80E}" dt="2020-10-26T08:57:54.554" v="487" actId="1035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Åkerman, Ulla" userId="d0083935-d6d3-4ce6-bb83-b342513b4304" providerId="ADAL" clId="{C8346BA7-EE6E-43AA-BA46-31027F0FE80E}" dt="2020-10-26T08:55:34.256" v="462" actId="20577"/>
          <ac:spMkLst>
            <pc:docMk/>
            <pc:sldMk cId="1724995403" sldId="342"/>
            <ac:spMk id="29" creationId="{87615532-4DD0-4379-B954-BDDB635415EF}"/>
          </ac:spMkLst>
        </pc:spChg>
        <pc:spChg chg="mod">
          <ac:chgData name="Åkerman, Ulla" userId="d0083935-d6d3-4ce6-bb83-b342513b4304" providerId="ADAL" clId="{C8346BA7-EE6E-43AA-BA46-31027F0FE80E}" dt="2020-10-26T08:57:19.215" v="474" actId="1038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Åkerman, Ulla" userId="d0083935-d6d3-4ce6-bb83-b342513b4304" providerId="ADAL" clId="{C8346BA7-EE6E-43AA-BA46-31027F0FE80E}" dt="2020-10-26T08:57:09.800" v="471" actId="1035"/>
          <ac:spMkLst>
            <pc:docMk/>
            <pc:sldMk cId="1724995403" sldId="342"/>
            <ac:spMk id="32" creationId="{DFA723C0-7757-4C2B-B0E3-E4AB37E652CD}"/>
          </ac:spMkLst>
        </pc:spChg>
        <pc:grpChg chg="mod">
          <ac:chgData name="Åkerman, Ulla" userId="d0083935-d6d3-4ce6-bb83-b342513b4304" providerId="ADAL" clId="{C8346BA7-EE6E-43AA-BA46-31027F0FE80E}" dt="2020-10-26T08:57:02.409" v="469" actId="1076"/>
          <ac:grpSpMkLst>
            <pc:docMk/>
            <pc:sldMk cId="1724995403" sldId="342"/>
            <ac:grpSpMk id="28" creationId="{260808CF-EE79-4ED0-B6CD-0373FDE868A6}"/>
          </ac:grpSpMkLst>
        </pc:grpChg>
        <pc:grpChg chg="add del">
          <ac:chgData name="Åkerman, Ulla" userId="d0083935-d6d3-4ce6-bb83-b342513b4304" providerId="ADAL" clId="{C8346BA7-EE6E-43AA-BA46-31027F0FE80E}" dt="2020-10-26T08:47:44.295" v="443" actId="478"/>
          <ac:grpSpMkLst>
            <pc:docMk/>
            <pc:sldMk cId="1724995403" sldId="342"/>
            <ac:grpSpMk id="35" creationId="{0C5813D3-0AD7-4862-8EE0-70FDB795DEC4}"/>
          </ac:grpSpMkLst>
        </pc:grpChg>
        <pc:picChg chg="add mod">
          <ac:chgData name="Åkerman, Ulla" userId="d0083935-d6d3-4ce6-bb83-b342513b4304" providerId="ADAL" clId="{C8346BA7-EE6E-43AA-BA46-31027F0FE80E}" dt="2020-10-26T08:59:54.700" v="505" actId="962"/>
          <ac:picMkLst>
            <pc:docMk/>
            <pc:sldMk cId="1724995403" sldId="342"/>
            <ac:picMk id="3" creationId="{38C74E92-8AD3-42A2-8214-12F4311DDE26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03:49.021" v="526" actId="20577"/>
        <pc:sldMkLst>
          <pc:docMk/>
          <pc:sldMk cId="1548256538" sldId="343"/>
        </pc:sldMkLst>
        <pc:spChg chg="mod">
          <ac:chgData name="Åkerman, Ulla" userId="d0083935-d6d3-4ce6-bb83-b342513b4304" providerId="ADAL" clId="{C8346BA7-EE6E-43AA-BA46-31027F0FE80E}" dt="2020-10-26T09:03:49.021" v="526" actId="20577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Åkerman, Ulla" userId="d0083935-d6d3-4ce6-bb83-b342513b4304" providerId="ADAL" clId="{C8346BA7-EE6E-43AA-BA46-31027F0FE80E}" dt="2020-10-26T08:45:20.258" v="408" actId="6549"/>
          <ac:spMkLst>
            <pc:docMk/>
            <pc:sldMk cId="1548256538" sldId="343"/>
            <ac:spMk id="10" creationId="{9B68541B-B96B-4739-B375-58FFCCEA2A0C}"/>
          </ac:spMkLst>
        </pc:spChg>
        <pc:spChg chg="mod">
          <ac:chgData name="Åkerman, Ulla" userId="d0083935-d6d3-4ce6-bb83-b342513b4304" providerId="ADAL" clId="{C8346BA7-EE6E-43AA-BA46-31027F0FE80E}" dt="2020-10-26T08:45:47.357" v="415" actId="20577"/>
          <ac:spMkLst>
            <pc:docMk/>
            <pc:sldMk cId="1548256538" sldId="343"/>
            <ac:spMk id="11" creationId="{2AB5EDEE-D546-4474-940C-253F41415D8E}"/>
          </ac:spMkLst>
        </pc:spChg>
        <pc:spChg chg="mod">
          <ac:chgData name="Åkerman, Ulla" userId="d0083935-d6d3-4ce6-bb83-b342513b4304" providerId="ADAL" clId="{C8346BA7-EE6E-43AA-BA46-31027F0FE80E}" dt="2020-10-26T08:45:52.262" v="421" actId="20577"/>
          <ac:spMkLst>
            <pc:docMk/>
            <pc:sldMk cId="1548256538" sldId="343"/>
            <ac:spMk id="14" creationId="{81EFDD28-AADB-4480-B91D-F398DAF12EBE}"/>
          </ac:spMkLst>
        </pc:spChg>
        <pc:spChg chg="mod">
          <ac:chgData name="Åkerman, Ulla" userId="d0083935-d6d3-4ce6-bb83-b342513b4304" providerId="ADAL" clId="{C8346BA7-EE6E-43AA-BA46-31027F0FE80E}" dt="2020-10-26T08:46:04.541" v="431" actId="20577"/>
          <ac:spMkLst>
            <pc:docMk/>
            <pc:sldMk cId="1548256538" sldId="343"/>
            <ac:spMk id="16" creationId="{31EE1428-0D08-4565-A742-9BB37FC8D074}"/>
          </ac:spMkLst>
        </pc:spChg>
        <pc:grpChg chg="del">
          <ac:chgData name="Åkerman, Ulla" userId="d0083935-d6d3-4ce6-bb83-b342513b4304" providerId="ADAL" clId="{C8346BA7-EE6E-43AA-BA46-31027F0FE80E}" dt="2020-10-26T08:43:48.571" v="387" actId="478"/>
          <ac:grpSpMkLst>
            <pc:docMk/>
            <pc:sldMk cId="1548256538" sldId="343"/>
            <ac:grpSpMk id="24" creationId="{57B4ED4A-37A9-441A-8ABB-40FEE149765D}"/>
          </ac:grpSpMkLst>
        </pc:grpChg>
        <pc:picChg chg="add del mod">
          <ac:chgData name="Åkerman, Ulla" userId="d0083935-d6d3-4ce6-bb83-b342513b4304" providerId="ADAL" clId="{C8346BA7-EE6E-43AA-BA46-31027F0FE80E}" dt="2020-10-26T08:44:31.503" v="390" actId="478"/>
          <ac:picMkLst>
            <pc:docMk/>
            <pc:sldMk cId="1548256538" sldId="343"/>
            <ac:picMk id="7" creationId="{3133EE5C-BA3F-4B32-9E2B-4E6815FE3053}"/>
          </ac:picMkLst>
        </pc:picChg>
        <pc:picChg chg="add mod">
          <ac:chgData name="Åkerman, Ulla" userId="d0083935-d6d3-4ce6-bb83-b342513b4304" providerId="ADAL" clId="{C8346BA7-EE6E-43AA-BA46-31027F0FE80E}" dt="2020-10-26T08:45:07.319" v="397" actId="13244"/>
          <ac:picMkLst>
            <pc:docMk/>
            <pc:sldMk cId="1548256538" sldId="343"/>
            <ac:picMk id="18" creationId="{69CD2836-0A8D-4441-90D6-70C4FF743871}"/>
          </ac:picMkLst>
        </pc:picChg>
        <pc:picChg chg="del topLvl">
          <ac:chgData name="Åkerman, Ulla" userId="d0083935-d6d3-4ce6-bb83-b342513b4304" providerId="ADAL" clId="{C8346BA7-EE6E-43AA-BA46-31027F0FE80E}" dt="2020-10-26T08:43:48.571" v="387" actId="478"/>
          <ac:picMkLst>
            <pc:docMk/>
            <pc:sldMk cId="1548256538" sldId="343"/>
            <ac:picMk id="25" creationId="{88E8FE24-A25E-4F5E-B6D2-46C829E5DA80}"/>
          </ac:picMkLst>
        </pc:picChg>
        <pc:picChg chg="del topLvl">
          <ac:chgData name="Åkerman, Ulla" userId="d0083935-d6d3-4ce6-bb83-b342513b4304" providerId="ADAL" clId="{C8346BA7-EE6E-43AA-BA46-31027F0FE80E}" dt="2020-10-26T08:44:37.260" v="393" actId="478"/>
          <ac:picMkLst>
            <pc:docMk/>
            <pc:sldMk cId="1548256538" sldId="343"/>
            <ac:picMk id="26" creationId="{9BA209EA-A8D2-44B8-A085-1D10F3FD567B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9:40:27.047" v="919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C8346BA7-EE6E-43AA-BA46-31027F0FE80E}" dt="2020-10-26T09:36:09.632" v="904" actId="931"/>
          <ac:spMkLst>
            <pc:docMk/>
            <pc:sldMk cId="1828284210" sldId="345"/>
            <ac:spMk id="8" creationId="{5974C69A-3AE1-43BE-BD7A-E65CCFCD99FA}"/>
          </ac:spMkLst>
        </pc:spChg>
        <pc:spChg chg="add del mod">
          <ac:chgData name="Åkerman, Ulla" userId="d0083935-d6d3-4ce6-bb83-b342513b4304" providerId="ADAL" clId="{C8346BA7-EE6E-43AA-BA46-31027F0FE80E}" dt="2020-10-26T09:36:59.572" v="908" actId="931"/>
          <ac:spMkLst>
            <pc:docMk/>
            <pc:sldMk cId="1828284210" sldId="345"/>
            <ac:spMk id="13" creationId="{05596182-6C3E-40C0-9B64-A3A3079A6700}"/>
          </ac:spMkLst>
        </pc:spChg>
        <pc:spChg chg="add del mod">
          <ac:chgData name="Åkerman, Ulla" userId="d0083935-d6d3-4ce6-bb83-b342513b4304" providerId="ADAL" clId="{C8346BA7-EE6E-43AA-BA46-31027F0FE80E}" dt="2020-10-26T09:37:54.450" v="910" actId="931"/>
          <ac:spMkLst>
            <pc:docMk/>
            <pc:sldMk cId="1828284210" sldId="345"/>
            <ac:spMk id="17" creationId="{26764726-8D72-4BEA-9257-6245DFC997C9}"/>
          </ac:spMkLst>
        </pc:spChg>
        <pc:spChg chg="add del mod">
          <ac:chgData name="Åkerman, Ulla" userId="d0083935-d6d3-4ce6-bb83-b342513b4304" providerId="ADAL" clId="{C8346BA7-EE6E-43AA-BA46-31027F0FE80E}" dt="2020-10-26T09:38:53.880" v="914" actId="931"/>
          <ac:spMkLst>
            <pc:docMk/>
            <pc:sldMk cId="1828284210" sldId="345"/>
            <ac:spMk id="21" creationId="{B70B3412-0B7C-40C3-B986-34E46F1694A8}"/>
          </ac:spMkLst>
        </pc:spChg>
        <pc:picChg chg="del mod">
          <ac:chgData name="Åkerman, Ulla" userId="d0083935-d6d3-4ce6-bb83-b342513b4304" providerId="ADAL" clId="{C8346BA7-EE6E-43AA-BA46-31027F0FE80E}" dt="2020-10-26T09:35:57.061" v="903" actId="478"/>
          <ac:picMkLst>
            <pc:docMk/>
            <pc:sldMk cId="1828284210" sldId="345"/>
            <ac:picMk id="10" creationId="{6996ECC2-E5F5-455A-A903-0C814778E372}"/>
          </ac:picMkLst>
        </pc:picChg>
        <pc:picChg chg="add del mod">
          <ac:chgData name="Åkerman, Ulla" userId="d0083935-d6d3-4ce6-bb83-b342513b4304" providerId="ADAL" clId="{C8346BA7-EE6E-43AA-BA46-31027F0FE80E}" dt="2020-10-26T09:36:53.408" v="907" actId="478"/>
          <ac:picMkLst>
            <pc:docMk/>
            <pc:sldMk cId="1828284210" sldId="345"/>
            <ac:picMk id="11" creationId="{4FED6368-3E58-437D-BF68-02EC2D15E012}"/>
          </ac:picMkLst>
        </pc:picChg>
        <pc:picChg chg="add del mod">
          <ac:chgData name="Åkerman, Ulla" userId="d0083935-d6d3-4ce6-bb83-b342513b4304" providerId="ADAL" clId="{C8346BA7-EE6E-43AA-BA46-31027F0FE80E}" dt="2020-10-26T09:37:50.724" v="909" actId="478"/>
          <ac:picMkLst>
            <pc:docMk/>
            <pc:sldMk cId="1828284210" sldId="345"/>
            <ac:picMk id="15" creationId="{B83A7334-C65B-4C8C-837F-6645D162650D}"/>
          </ac:picMkLst>
        </pc:picChg>
        <pc:picChg chg="add del mod">
          <ac:chgData name="Åkerman, Ulla" userId="d0083935-d6d3-4ce6-bb83-b342513b4304" providerId="ADAL" clId="{C8346BA7-EE6E-43AA-BA46-31027F0FE80E}" dt="2020-10-26T09:38:49.637" v="913" actId="478"/>
          <ac:picMkLst>
            <pc:docMk/>
            <pc:sldMk cId="1828284210" sldId="345"/>
            <ac:picMk id="19" creationId="{A66A1B01-47E0-4B02-AD93-52F002BEAC62}"/>
          </ac:picMkLst>
        </pc:picChg>
        <pc:picChg chg="add mod">
          <ac:chgData name="Åkerman, Ulla" userId="d0083935-d6d3-4ce6-bb83-b342513b4304" providerId="ADAL" clId="{C8346BA7-EE6E-43AA-BA46-31027F0FE80E}" dt="2020-10-26T09:40:27.047" v="919" actId="13244"/>
          <ac:picMkLst>
            <pc:docMk/>
            <pc:sldMk cId="1828284210" sldId="345"/>
            <ac:picMk id="23" creationId="{5C471DF7-3DDA-4EB1-BB0F-BFD61D6B105E}"/>
          </ac:picMkLst>
        </pc:picChg>
      </pc:sldChg>
      <pc:sldChg chg="addSp delSp modSp add">
        <pc:chgData name="Åkerman, Ulla" userId="d0083935-d6d3-4ce6-bb83-b342513b4304" providerId="ADAL" clId="{C8346BA7-EE6E-43AA-BA46-31027F0FE80E}" dt="2020-10-26T07:33:52.630" v="109" actId="13244"/>
        <pc:sldMkLst>
          <pc:docMk/>
          <pc:sldMk cId="1312254432" sldId="346"/>
        </pc:sldMkLst>
        <pc:spChg chg="add del mod">
          <ac:chgData name="Åkerman, Ulla" userId="d0083935-d6d3-4ce6-bb83-b342513b4304" providerId="ADAL" clId="{C8346BA7-EE6E-43AA-BA46-31027F0FE80E}" dt="2020-10-26T07:33:39.111" v="106" actId="931"/>
          <ac:spMkLst>
            <pc:docMk/>
            <pc:sldMk cId="1312254432" sldId="346"/>
            <ac:spMk id="8" creationId="{940B8EC0-EED9-4CBF-971D-D30E5382F54F}"/>
          </ac:spMkLst>
        </pc:spChg>
        <pc:picChg chg="add mod">
          <ac:chgData name="Åkerman, Ulla" userId="d0083935-d6d3-4ce6-bb83-b342513b4304" providerId="ADAL" clId="{C8346BA7-EE6E-43AA-BA46-31027F0FE80E}" dt="2020-10-26T07:33:52.630" v="109" actId="13244"/>
          <ac:picMkLst>
            <pc:docMk/>
            <pc:sldMk cId="1312254432" sldId="346"/>
            <ac:picMk id="10" creationId="{BE5A1869-9B29-4BFA-8A4F-AF292F27B12F}"/>
          </ac:picMkLst>
        </pc:picChg>
        <pc:picChg chg="del">
          <ac:chgData name="Åkerman, Ulla" userId="d0083935-d6d3-4ce6-bb83-b342513b4304" providerId="ADAL" clId="{C8346BA7-EE6E-43AA-BA46-31027F0FE80E}" dt="2020-10-26T07:33:35.889" v="105" actId="478"/>
          <ac:picMkLst>
            <pc:docMk/>
            <pc:sldMk cId="1312254432" sldId="346"/>
            <ac:picMk id="11" creationId="{19B48629-EB57-41B8-B635-06A506B919B1}"/>
          </ac:picMkLst>
        </pc:picChg>
      </pc:sldChg>
    </pc:docChg>
  </pc:docChgLst>
  <pc:docChgLst>
    <pc:chgData name="Åkerman, Ulla" userId="d0083935-d6d3-4ce6-bb83-b342513b4304" providerId="ADAL" clId="{3A08D311-AB97-4877-9C32-ABC986662161}"/>
    <pc:docChg chg="custSel addSld modSld">
      <pc:chgData name="Åkerman, Ulla" userId="d0083935-d6d3-4ce6-bb83-b342513b4304" providerId="ADAL" clId="{3A08D311-AB97-4877-9C32-ABC986662161}" dt="2020-11-10T10:10:39.135" v="395" actId="20577"/>
      <pc:docMkLst>
        <pc:docMk/>
      </pc:docMkLst>
      <pc:sldChg chg="modSp">
        <pc:chgData name="Åkerman, Ulla" userId="d0083935-d6d3-4ce6-bb83-b342513b4304" providerId="ADAL" clId="{3A08D311-AB97-4877-9C32-ABC986662161}" dt="2020-10-26T09:54:50.023" v="19" actId="20577"/>
        <pc:sldMkLst>
          <pc:docMk/>
          <pc:sldMk cId="3315617300" sldId="314"/>
        </pc:sldMkLst>
        <pc:spChg chg="mod">
          <ac:chgData name="Åkerman, Ulla" userId="d0083935-d6d3-4ce6-bb83-b342513b4304" providerId="ADAL" clId="{3A08D311-AB97-4877-9C32-ABC986662161}" dt="2020-10-26T09:54:50.023" v="19" actId="20577"/>
          <ac:spMkLst>
            <pc:docMk/>
            <pc:sldMk cId="3315617300" sldId="314"/>
            <ac:spMk id="7" creationId="{8786C1A2-0088-4716-8523-4DF8799E79DD}"/>
          </ac:spMkLst>
        </pc:spChg>
      </pc:sldChg>
      <pc:sldChg chg="addSp delSp modSp">
        <pc:chgData name="Åkerman, Ulla" userId="d0083935-d6d3-4ce6-bb83-b342513b4304" providerId="ADAL" clId="{3A08D311-AB97-4877-9C32-ABC986662161}" dt="2020-11-10T10:06:50.022" v="391" actId="1076"/>
        <pc:sldMkLst>
          <pc:docMk/>
          <pc:sldMk cId="3473346265" sldId="324"/>
        </pc:sldMkLst>
        <pc:spChg chg="mod">
          <ac:chgData name="Åkerman, Ulla" userId="d0083935-d6d3-4ce6-bb83-b342513b4304" providerId="ADAL" clId="{3A08D311-AB97-4877-9C32-ABC986662161}" dt="2020-10-27T16:15:43.461" v="250" actId="1410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3A08D311-AB97-4877-9C32-ABC986662161}" dt="2020-11-10T10:06:20.381" v="389" actId="20577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3A08D311-AB97-4877-9C32-ABC986662161}" dt="2020-11-10T10:06:13.625" v="383" actId="20577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3A08D311-AB97-4877-9C32-ABC986662161}" dt="2020-11-10T10:06:50.022" v="391" actId="107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3A08D311-AB97-4877-9C32-ABC986662161}" dt="2020-11-10T10:05:57.609" v="369" actId="20577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3A08D311-AB97-4877-9C32-ABC986662161}" dt="2020-11-10T10:06:50.022" v="391" actId="1076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3A08D311-AB97-4877-9C32-ABC986662161}" dt="2020-11-10T10:06:50.022" v="391" actId="107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3A08D311-AB97-4877-9C32-ABC986662161}" dt="2020-11-10T10:06:50.022" v="391" actId="1076"/>
          <ac:spMkLst>
            <pc:docMk/>
            <pc:sldMk cId="3473346265" sldId="324"/>
            <ac:spMk id="53" creationId="{9C26B30E-3642-498D-9DC1-87A72F88199D}"/>
          </ac:spMkLst>
        </pc:spChg>
        <pc:picChg chg="add mod">
          <ac:chgData name="Åkerman, Ulla" userId="d0083935-d6d3-4ce6-bb83-b342513b4304" providerId="ADAL" clId="{3A08D311-AB97-4877-9C32-ABC986662161}" dt="2020-10-27T16:16:01.700" v="269" actId="962"/>
          <ac:picMkLst>
            <pc:docMk/>
            <pc:sldMk cId="3473346265" sldId="324"/>
            <ac:picMk id="7" creationId="{A8596254-0B34-4596-8EE8-84FA6D307C6D}"/>
          </ac:picMkLst>
        </pc:picChg>
        <pc:picChg chg="del">
          <ac:chgData name="Åkerman, Ulla" userId="d0083935-d6d3-4ce6-bb83-b342513b4304" providerId="ADAL" clId="{3A08D311-AB97-4877-9C32-ABC986662161}" dt="2020-10-26T13:07:30.859" v="20" actId="478"/>
          <ac:picMkLst>
            <pc:docMk/>
            <pc:sldMk cId="3473346265" sldId="324"/>
            <ac:picMk id="8" creationId="{FE101584-572C-412C-A463-03B06FD15202}"/>
          </ac:picMkLst>
        </pc:picChg>
      </pc:sldChg>
      <pc:sldChg chg="addSp delSp">
        <pc:chgData name="Åkerman, Ulla" userId="d0083935-d6d3-4ce6-bb83-b342513b4304" providerId="ADAL" clId="{3A08D311-AB97-4877-9C32-ABC986662161}" dt="2020-10-26T13:15:03.935" v="28"/>
        <pc:sldMkLst>
          <pc:docMk/>
          <pc:sldMk cId="2368783740" sldId="325"/>
        </pc:sldMkLst>
        <pc:spChg chg="add del">
          <ac:chgData name="Åkerman, Ulla" userId="d0083935-d6d3-4ce6-bb83-b342513b4304" providerId="ADAL" clId="{3A08D311-AB97-4877-9C32-ABC986662161}" dt="2020-10-26T13:15:03.935" v="28"/>
          <ac:spMkLst>
            <pc:docMk/>
            <pc:sldMk cId="2368783740" sldId="325"/>
            <ac:spMk id="6" creationId="{EBC7E9C5-7C4F-41F9-9EBA-E0BFF221844C}"/>
          </ac:spMkLst>
        </pc:spChg>
      </pc:sldChg>
      <pc:sldChg chg="modSp">
        <pc:chgData name="Åkerman, Ulla" userId="d0083935-d6d3-4ce6-bb83-b342513b4304" providerId="ADAL" clId="{3A08D311-AB97-4877-9C32-ABC986662161}" dt="2020-10-27T16:16:25.621" v="270" actId="13244"/>
        <pc:sldMkLst>
          <pc:docMk/>
          <pc:sldMk cId="2615051094" sldId="326"/>
        </pc:sldMkLst>
        <pc:picChg chg="mod">
          <ac:chgData name="Åkerman, Ulla" userId="d0083935-d6d3-4ce6-bb83-b342513b4304" providerId="ADAL" clId="{3A08D311-AB97-4877-9C32-ABC986662161}" dt="2020-10-27T16:16:25.621" v="270" actId="13244"/>
          <ac:picMkLst>
            <pc:docMk/>
            <pc:sldMk cId="2615051094" sldId="326"/>
            <ac:picMk id="14" creationId="{00920212-16B8-4020-B495-BD4D10200779}"/>
          </ac:picMkLst>
        </pc:picChg>
      </pc:sldChg>
      <pc:sldChg chg="modSp">
        <pc:chgData name="Åkerman, Ulla" userId="d0083935-d6d3-4ce6-bb83-b342513b4304" providerId="ADAL" clId="{3A08D311-AB97-4877-9C32-ABC986662161}" dt="2020-10-27T16:16:40.279" v="271" actId="13244"/>
        <pc:sldMkLst>
          <pc:docMk/>
          <pc:sldMk cId="232067516" sldId="327"/>
        </pc:sldMkLst>
        <pc:spChg chg="mod">
          <ac:chgData name="Åkerman, Ulla" userId="d0083935-d6d3-4ce6-bb83-b342513b4304" providerId="ADAL" clId="{3A08D311-AB97-4877-9C32-ABC986662161}" dt="2020-10-26T13:18:35.862" v="166" actId="20577"/>
          <ac:spMkLst>
            <pc:docMk/>
            <pc:sldMk cId="232067516" sldId="327"/>
            <ac:spMk id="8" creationId="{04AF254E-014E-4FE6-9D8D-969F05EFA7C7}"/>
          </ac:spMkLst>
        </pc:spChg>
        <pc:picChg chg="mod">
          <ac:chgData name="Åkerman, Ulla" userId="d0083935-d6d3-4ce6-bb83-b342513b4304" providerId="ADAL" clId="{3A08D311-AB97-4877-9C32-ABC986662161}" dt="2020-10-27T16:16:40.279" v="271" actId="13244"/>
          <ac:picMkLst>
            <pc:docMk/>
            <pc:sldMk cId="232067516" sldId="327"/>
            <ac:picMk id="13" creationId="{03D0BE34-CC78-4DE3-8899-4DA430280394}"/>
          </ac:picMkLst>
        </pc:picChg>
      </pc:sldChg>
      <pc:sldChg chg="modSp">
        <pc:chgData name="Åkerman, Ulla" userId="d0083935-d6d3-4ce6-bb83-b342513b4304" providerId="ADAL" clId="{3A08D311-AB97-4877-9C32-ABC986662161}" dt="2020-10-27T16:17:28.853" v="272" actId="13244"/>
        <pc:sldMkLst>
          <pc:docMk/>
          <pc:sldMk cId="4065768979" sldId="331"/>
        </pc:sldMkLst>
        <pc:picChg chg="mod">
          <ac:chgData name="Åkerman, Ulla" userId="d0083935-d6d3-4ce6-bb83-b342513b4304" providerId="ADAL" clId="{3A08D311-AB97-4877-9C32-ABC986662161}" dt="2020-10-27T16:17:28.853" v="272" actId="13244"/>
          <ac:picMkLst>
            <pc:docMk/>
            <pc:sldMk cId="4065768979" sldId="331"/>
            <ac:picMk id="10" creationId="{7BD11C16-11DD-4020-BDBB-C8B68FC2F8AB}"/>
          </ac:picMkLst>
        </pc:picChg>
      </pc:sldChg>
      <pc:sldChg chg="addSp delSp modSp">
        <pc:chgData name="Åkerman, Ulla" userId="d0083935-d6d3-4ce6-bb83-b342513b4304" providerId="ADAL" clId="{3A08D311-AB97-4877-9C32-ABC986662161}" dt="2020-10-26T13:39:19.001" v="178" actId="13244"/>
        <pc:sldMkLst>
          <pc:docMk/>
          <pc:sldMk cId="3769486148" sldId="334"/>
        </pc:sldMkLst>
        <pc:spChg chg="mod">
          <ac:chgData name="Åkerman, Ulla" userId="d0083935-d6d3-4ce6-bb83-b342513b4304" providerId="ADAL" clId="{3A08D311-AB97-4877-9C32-ABC986662161}" dt="2020-10-26T13:39:17.154" v="177" actId="13244"/>
          <ac:spMkLst>
            <pc:docMk/>
            <pc:sldMk cId="3769486148" sldId="334"/>
            <ac:spMk id="2" creationId="{B38669A0-0EA8-4BE2-9A30-D4DE43DCD0C6}"/>
          </ac:spMkLst>
        </pc:spChg>
        <pc:spChg chg="add del mod">
          <ac:chgData name="Åkerman, Ulla" userId="d0083935-d6d3-4ce6-bb83-b342513b4304" providerId="ADAL" clId="{3A08D311-AB97-4877-9C32-ABC986662161}" dt="2020-10-26T13:38:58.618" v="174" actId="931"/>
          <ac:spMkLst>
            <pc:docMk/>
            <pc:sldMk cId="3769486148" sldId="334"/>
            <ac:spMk id="8" creationId="{6A50550A-16BD-4191-B648-797EAF0C2A18}"/>
          </ac:spMkLst>
        </pc:spChg>
        <pc:picChg chg="add mod">
          <ac:chgData name="Åkerman, Ulla" userId="d0083935-d6d3-4ce6-bb83-b342513b4304" providerId="ADAL" clId="{3A08D311-AB97-4877-9C32-ABC986662161}" dt="2020-10-26T13:39:19.001" v="178" actId="13244"/>
          <ac:picMkLst>
            <pc:docMk/>
            <pc:sldMk cId="3769486148" sldId="334"/>
            <ac:picMk id="10" creationId="{7F1AE86B-D7AF-4E09-8C66-DCEB8BE6D3B5}"/>
          </ac:picMkLst>
        </pc:picChg>
        <pc:picChg chg="del mod">
          <ac:chgData name="Åkerman, Ulla" userId="d0083935-d6d3-4ce6-bb83-b342513b4304" providerId="ADAL" clId="{3A08D311-AB97-4877-9C32-ABC986662161}" dt="2020-10-26T13:38:54.408" v="173" actId="478"/>
          <ac:picMkLst>
            <pc:docMk/>
            <pc:sldMk cId="3769486148" sldId="334"/>
            <ac:picMk id="11" creationId="{612B6112-0B60-4C9F-8791-658A57C2BDE8}"/>
          </ac:picMkLst>
        </pc:picChg>
      </pc:sldChg>
      <pc:sldChg chg="modSp">
        <pc:chgData name="Åkerman, Ulla" userId="d0083935-d6d3-4ce6-bb83-b342513b4304" providerId="ADAL" clId="{3A08D311-AB97-4877-9C32-ABC986662161}" dt="2020-10-27T16:20:39.340" v="362" actId="962"/>
        <pc:sldMkLst>
          <pc:docMk/>
          <pc:sldMk cId="1660831285" sldId="335"/>
        </pc:sldMkLst>
        <pc:spChg chg="mod">
          <ac:chgData name="Åkerman, Ulla" userId="d0083935-d6d3-4ce6-bb83-b342513b4304" providerId="ADAL" clId="{3A08D311-AB97-4877-9C32-ABC986662161}" dt="2020-10-27T16:20:39.340" v="362" actId="962"/>
          <ac:spMkLst>
            <pc:docMk/>
            <pc:sldMk cId="1660831285" sldId="335"/>
            <ac:spMk id="20" creationId="{CE23FED9-2E8F-44C2-8D55-D02508731421}"/>
          </ac:spMkLst>
        </pc:spChg>
        <pc:picChg chg="mod">
          <ac:chgData name="Åkerman, Ulla" userId="d0083935-d6d3-4ce6-bb83-b342513b4304" providerId="ADAL" clId="{3A08D311-AB97-4877-9C32-ABC986662161}" dt="2020-10-27T16:18:39.907" v="285" actId="13244"/>
          <ac:picMkLst>
            <pc:docMk/>
            <pc:sldMk cId="1660831285" sldId="335"/>
            <ac:picMk id="7" creationId="{B26E1536-23C5-41A9-8B91-3DFCB30E3B7D}"/>
          </ac:picMkLst>
        </pc:picChg>
      </pc:sldChg>
      <pc:sldChg chg="modSp">
        <pc:chgData name="Åkerman, Ulla" userId="d0083935-d6d3-4ce6-bb83-b342513b4304" providerId="ADAL" clId="{3A08D311-AB97-4877-9C32-ABC986662161}" dt="2020-10-27T16:20:07.476" v="306" actId="962"/>
        <pc:sldMkLst>
          <pc:docMk/>
          <pc:sldMk cId="1247457502" sldId="339"/>
        </pc:sldMkLst>
        <pc:picChg chg="mod">
          <ac:chgData name="Åkerman, Ulla" userId="d0083935-d6d3-4ce6-bb83-b342513b4304" providerId="ADAL" clId="{3A08D311-AB97-4877-9C32-ABC986662161}" dt="2020-10-27T16:20:07.476" v="306" actId="962"/>
          <ac:picMkLst>
            <pc:docMk/>
            <pc:sldMk cId="1247457502" sldId="339"/>
            <ac:picMk id="30" creationId="{F7A28620-34F0-45EA-86A1-6A9BA00FB1E3}"/>
          </ac:picMkLst>
        </pc:picChg>
      </pc:sldChg>
      <pc:sldChg chg="addSp delSp modSp">
        <pc:chgData name="Åkerman, Ulla" userId="d0083935-d6d3-4ce6-bb83-b342513b4304" providerId="ADAL" clId="{3A08D311-AB97-4877-9C32-ABC986662161}" dt="2020-10-27T16:19:42.013" v="288" actId="13244"/>
        <pc:sldMkLst>
          <pc:docMk/>
          <pc:sldMk cId="1340289225" sldId="341"/>
        </pc:sldMkLst>
        <pc:spChg chg="mod">
          <ac:chgData name="Åkerman, Ulla" userId="d0083935-d6d3-4ce6-bb83-b342513b4304" providerId="ADAL" clId="{3A08D311-AB97-4877-9C32-ABC986662161}" dt="2020-10-26T14:29:51.233" v="184" actId="962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Åkerman, Ulla" userId="d0083935-d6d3-4ce6-bb83-b342513b4304" providerId="ADAL" clId="{3A08D311-AB97-4877-9C32-ABC986662161}" dt="2020-10-26T14:29:47.321" v="180" actId="931"/>
          <ac:spMkLst>
            <pc:docMk/>
            <pc:sldMk cId="1340289225" sldId="341"/>
            <ac:spMk id="8" creationId="{CEDA8366-1362-4EAC-AC7B-3F27C84DADA4}"/>
          </ac:spMkLst>
        </pc:spChg>
        <pc:picChg chg="add mod">
          <ac:chgData name="Åkerman, Ulla" userId="d0083935-d6d3-4ce6-bb83-b342513b4304" providerId="ADAL" clId="{3A08D311-AB97-4877-9C32-ABC986662161}" dt="2020-10-27T16:19:42.013" v="288" actId="13244"/>
          <ac:picMkLst>
            <pc:docMk/>
            <pc:sldMk cId="1340289225" sldId="341"/>
            <ac:picMk id="10" creationId="{AA782723-A8E2-468C-8898-4129636A7611}"/>
          </ac:picMkLst>
        </pc:picChg>
        <pc:picChg chg="del">
          <ac:chgData name="Åkerman, Ulla" userId="d0083935-d6d3-4ce6-bb83-b342513b4304" providerId="ADAL" clId="{3A08D311-AB97-4877-9C32-ABC986662161}" dt="2020-10-26T14:29:43.504" v="179" actId="478"/>
          <ac:picMkLst>
            <pc:docMk/>
            <pc:sldMk cId="1340289225" sldId="341"/>
            <ac:picMk id="19" creationId="{6F795A7F-03EB-486E-927F-16D1A87C3CA9}"/>
          </ac:picMkLst>
        </pc:picChg>
      </pc:sldChg>
      <pc:sldChg chg="modSp">
        <pc:chgData name="Åkerman, Ulla" userId="d0083935-d6d3-4ce6-bb83-b342513b4304" providerId="ADAL" clId="{3A08D311-AB97-4877-9C32-ABC986662161}" dt="2020-10-27T16:19:51.920" v="294" actId="962"/>
        <pc:sldMkLst>
          <pc:docMk/>
          <pc:sldMk cId="1828284210" sldId="345"/>
        </pc:sldMkLst>
        <pc:picChg chg="mod">
          <ac:chgData name="Åkerman, Ulla" userId="d0083935-d6d3-4ce6-bb83-b342513b4304" providerId="ADAL" clId="{3A08D311-AB97-4877-9C32-ABC986662161}" dt="2020-10-27T16:19:51.920" v="294" actId="962"/>
          <ac:picMkLst>
            <pc:docMk/>
            <pc:sldMk cId="1828284210" sldId="345"/>
            <ac:picMk id="23" creationId="{5C471DF7-3DDA-4EB1-BB0F-BFD61D6B105E}"/>
          </ac:picMkLst>
        </pc:picChg>
      </pc:sldChg>
      <pc:sldChg chg="modSp">
        <pc:chgData name="Åkerman, Ulla" userId="d0083935-d6d3-4ce6-bb83-b342513b4304" providerId="ADAL" clId="{3A08D311-AB97-4877-9C32-ABC986662161}" dt="2020-11-10T10:10:39.135" v="395" actId="20577"/>
        <pc:sldMkLst>
          <pc:docMk/>
          <pc:sldMk cId="1312254432" sldId="346"/>
        </pc:sldMkLst>
        <pc:spChg chg="mod">
          <ac:chgData name="Åkerman, Ulla" userId="d0083935-d6d3-4ce6-bb83-b342513b4304" providerId="ADAL" clId="{3A08D311-AB97-4877-9C32-ABC986662161}" dt="2020-11-10T10:10:39.135" v="395" actId="20577"/>
          <ac:spMkLst>
            <pc:docMk/>
            <pc:sldMk cId="1312254432" sldId="346"/>
            <ac:spMk id="7" creationId="{793213FD-CD3D-4EC6-B0E8-92240D72F06D}"/>
          </ac:spMkLst>
        </pc:spChg>
        <pc:picChg chg="mod">
          <ac:chgData name="Åkerman, Ulla" userId="d0083935-d6d3-4ce6-bb83-b342513b4304" providerId="ADAL" clId="{3A08D311-AB97-4877-9C32-ABC986662161}" dt="2020-10-27T16:14:16.776" v="190" actId="962"/>
          <ac:picMkLst>
            <pc:docMk/>
            <pc:sldMk cId="1312254432" sldId="346"/>
            <ac:picMk id="10" creationId="{BE5A1869-9B29-4BFA-8A4F-AF292F27B12F}"/>
          </ac:picMkLst>
        </pc:picChg>
      </pc:sldChg>
      <pc:sldChg chg="add">
        <pc:chgData name="Åkerman, Ulla" userId="d0083935-d6d3-4ce6-bb83-b342513b4304" providerId="ADAL" clId="{3A08D311-AB97-4877-9C32-ABC986662161}" dt="2020-11-02T07:30:44.670" v="363"/>
        <pc:sldMkLst>
          <pc:docMk/>
          <pc:sldMk cId="1118752469" sldId="347"/>
        </pc:sldMkLst>
      </pc:sldChg>
    </pc:docChg>
  </pc:docChgLst>
  <pc:docChgLst>
    <pc:chgData name="Åkerman, Ulla" userId="d0083935-d6d3-4ce6-bb83-b342513b4304" providerId="ADAL" clId="{BEBF6956-7BE7-4326-B353-E881023DFB48}"/>
    <pc:docChg chg="modSld">
      <pc:chgData name="Åkerman, Ulla" userId="d0083935-d6d3-4ce6-bb83-b342513b4304" providerId="ADAL" clId="{BEBF6956-7BE7-4326-B353-E881023DFB48}" dt="2020-11-17T12:50:05.933" v="132" actId="20577"/>
      <pc:docMkLst>
        <pc:docMk/>
      </pc:docMkLst>
      <pc:sldChg chg="modSp">
        <pc:chgData name="Åkerman, Ulla" userId="d0083935-d6d3-4ce6-bb83-b342513b4304" providerId="ADAL" clId="{BEBF6956-7BE7-4326-B353-E881023DFB48}" dt="2020-11-17T12:50:05.933" v="132" actId="20577"/>
        <pc:sldMkLst>
          <pc:docMk/>
          <pc:sldMk cId="2368783740" sldId="325"/>
        </pc:sldMkLst>
        <pc:spChg chg="mod">
          <ac:chgData name="Åkerman, Ulla" userId="d0083935-d6d3-4ce6-bb83-b342513b4304" providerId="ADAL" clId="{BEBF6956-7BE7-4326-B353-E881023DFB48}" dt="2020-11-17T12:50:05.933" v="132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BEBF6956-7BE7-4326-B353-E881023DFB48}" dt="2020-11-09T08:58:57.809" v="23" actId="20577"/>
        <pc:sldMkLst>
          <pc:docMk/>
          <pc:sldMk cId="2615051094" sldId="326"/>
        </pc:sldMkLst>
        <pc:spChg chg="mod">
          <ac:chgData name="Åkerman, Ulla" userId="d0083935-d6d3-4ce6-bb83-b342513b4304" providerId="ADAL" clId="{BEBF6956-7BE7-4326-B353-E881023DFB48}" dt="2020-11-09T08:58:57.809" v="23" actId="20577"/>
          <ac:spMkLst>
            <pc:docMk/>
            <pc:sldMk cId="2615051094" sldId="326"/>
            <ac:spMk id="7" creationId="{4736D399-2CFA-43B4-B9B8-CF59B9956A13}"/>
          </ac:spMkLst>
        </pc:spChg>
      </pc:sldChg>
      <pc:sldChg chg="modSp">
        <pc:chgData name="Åkerman, Ulla" userId="d0083935-d6d3-4ce6-bb83-b342513b4304" providerId="ADAL" clId="{BEBF6956-7BE7-4326-B353-E881023DFB48}" dt="2020-11-09T13:26:31.497" v="106"/>
        <pc:sldMkLst>
          <pc:docMk/>
          <pc:sldMk cId="3110583444" sldId="338"/>
        </pc:sldMkLst>
        <pc:spChg chg="mod">
          <ac:chgData name="Åkerman, Ulla" userId="d0083935-d6d3-4ce6-bb83-b342513b4304" providerId="ADAL" clId="{BEBF6956-7BE7-4326-B353-E881023DFB48}" dt="2020-11-09T13:26:31.497" v="106"/>
          <ac:spMkLst>
            <pc:docMk/>
            <pc:sldMk cId="3110583444" sldId="338"/>
            <ac:spMk id="7" creationId="{44A708AF-15D1-4FCF-904D-BE9B29A107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95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0" name="Platshållare för bild 9" descr="En bild som visar en person som håller i ett bilbatteri.">
            <a:extLst>
              <a:ext uri="{FF2B5EF4-FFF2-40B4-BE49-F238E27FC236}">
                <a16:creationId xmlns:a16="http://schemas.microsoft.com/office/drawing/2014/main" id="{D7BC6084-124F-4308-BD91-5FD8C91A7F6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2" r="2778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 genomgång av alla steg med uppgifter som behövs för ett behandlande företag att rapportera mottaget farligt avfall till avfallsregistret hos Naturvårdsverket.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Så fungerar </a:t>
            </a:r>
            <a:br>
              <a:rPr lang="sv-SE"/>
            </a:br>
            <a:r>
              <a:rPr lang="sv-SE"/>
              <a:t>e-tjänsten</a:t>
            </a:r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98909" y="4624277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072-321 45 78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98910" y="4454963"/>
            <a:ext cx="1169954" cy="16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645713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tova.strand@avretur.se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491432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98910" y="4228580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 Strand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70930" y="3979206"/>
            <a:ext cx="1867391" cy="216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250017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ÅVA Retur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4043656"/>
            <a:ext cx="2245631" cy="198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497210" y="3662173"/>
            <a:ext cx="1841111" cy="21610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578654-3214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470930" y="3429182"/>
            <a:ext cx="2775405" cy="182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30" name="Bildobjekt 29">
            <a:extLst>
              <a:ext uri="{FF2B5EF4-FFF2-40B4-BE49-F238E27FC236}">
                <a16:creationId xmlns:a16="http://schemas.microsoft.com/office/drawing/2014/main" id="{B180ABF1-4C29-42BC-AD2C-09F3E3F37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77" y="3361554"/>
            <a:ext cx="2918713" cy="685859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097928"/>
            <a:ext cx="6148076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796794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072-348 76 53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30" y="2590236"/>
            <a:ext cx="1260998" cy="199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2857838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axelina.bruhn@avaretur.se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645910"/>
            <a:ext cx="1260999" cy="20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374378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Bruhn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470930" y="2108474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430875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Axelina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69986" y="2251925"/>
            <a:ext cx="1169954" cy="173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69986" y="2021040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19670416-3085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779662"/>
            <a:ext cx="2928929" cy="236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2916885" y="1986785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Verksamhetsutövare är i det här fallet behandlare av farligt avfall. I andra anteckningar är verksamhetsutövare utförare som yrkesmässigt producerar, transporterar eller samlar in farligt avfall, eller agerar som handlare och mäklare av farligt avfall 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15496" y="1570786"/>
            <a:ext cx="1300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Uppgiftslämnare</a:t>
            </a:r>
          </a:p>
        </p:txBody>
      </p:sp>
      <p:pic>
        <p:nvPicPr>
          <p:cNvPr id="7" name="Bildobjekt 6" descr="Skärmdump på e-tjänstens navigering med steget Kontaktuppgifter aktiverat. Steget innan är Start. Efterföljande steg är: Behandlingsinformation, Farligt avfall, Summering och Klar.">
            <a:extLst>
              <a:ext uri="{FF2B5EF4-FFF2-40B4-BE49-F238E27FC236}">
                <a16:creationId xmlns:a16="http://schemas.microsoft.com/office/drawing/2014/main" id="{A8596254-0B34-4596-8EE8-84FA6D307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075617"/>
            <a:ext cx="4117776" cy="47780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1"/>
            <a:ext cx="7344000" cy="530448"/>
          </a:xfrm>
        </p:spPr>
        <p:txBody>
          <a:bodyPr/>
          <a:lstStyle/>
          <a:p>
            <a:r>
              <a:rPr lang="sv-SE" dirty="0"/>
              <a:t>Exempel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4</a:t>
            </a:r>
            <a:br>
              <a:rPr lang="sv-SE" dirty="0"/>
            </a:br>
            <a:r>
              <a:rPr lang="sv-SE" dirty="0"/>
              <a:t>information vid mottagande</a:t>
            </a:r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0" name="Platshållare för bild 9" descr="Skärmdump på e-tjänstens steg: Behandlingsinformation med flera inmatningsfält.">
            <a:extLst>
              <a:ext uri="{FF2B5EF4-FFF2-40B4-BE49-F238E27FC236}">
                <a16:creationId xmlns:a16="http://schemas.microsoft.com/office/drawing/2014/main" id="{13EB1ED3-08D1-4098-8C1F-EBBB4C7EB9B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" r="3694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uppgifter lämnas inom tre områden:</a:t>
            </a:r>
          </a:p>
          <a:p>
            <a:pPr marL="457200" indent="-457200">
              <a:buFont typeface="+mj-lt"/>
              <a:buAutoNum type="arabicPeriod"/>
            </a:pPr>
            <a:r>
              <a:rPr lang="sv-SE"/>
              <a:t>Mottagning</a:t>
            </a:r>
            <a:endParaRPr lang="sv-SE" dirty="0"/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var avfallet senast hanterades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för behandling</a:t>
            </a:r>
          </a:p>
          <a:p>
            <a:pPr marL="0" indent="0">
              <a:buNone/>
            </a:pPr>
            <a:br>
              <a:rPr lang="sv-SE" dirty="0"/>
            </a:br>
            <a:r>
              <a:rPr lang="sv-SE" dirty="0"/>
              <a:t>Följande bilder visar exempel.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Behandlings-information</a:t>
            </a:r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15" name="Grupp 14" descr="Inmatat transportsätt är Vägtransport">
            <a:extLst>
              <a:ext uri="{FF2B5EF4-FFF2-40B4-BE49-F238E27FC236}">
                <a16:creationId xmlns:a16="http://schemas.microsoft.com/office/drawing/2014/main" id="{52DF49B9-583E-4DAB-9D5D-2DECA696E0F5}"/>
              </a:ext>
            </a:extLst>
          </p:cNvPr>
          <p:cNvGrpSpPr/>
          <p:nvPr/>
        </p:nvGrpSpPr>
        <p:grpSpPr>
          <a:xfrm>
            <a:off x="934493" y="3819582"/>
            <a:ext cx="7207351" cy="282978"/>
            <a:chOff x="1605540" y="4062314"/>
            <a:chExt cx="7207351" cy="282978"/>
          </a:xfrm>
        </p:grpSpPr>
        <p:sp>
          <p:nvSpPr>
            <p:cNvPr id="16" name="Rektangel 15" descr="Inmatat fält: Vägtransport">
              <a:extLst>
                <a:ext uri="{FF2B5EF4-FFF2-40B4-BE49-F238E27FC236}">
                  <a16:creationId xmlns:a16="http://schemas.microsoft.com/office/drawing/2014/main" id="{391A906D-C0B8-4471-A1BC-C081CFF71788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17" name="Bakåt eller föregående 16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FA563D82-5B3C-431A-AEA0-4F5DFFD2EAB3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18" name="Rektangel 17">
            <a:extLst>
              <a:ext uri="{FF2B5EF4-FFF2-40B4-BE49-F238E27FC236}">
                <a16:creationId xmlns:a16="http://schemas.microsoft.com/office/drawing/2014/main" id="{0E5218FC-3E76-4809-9180-BF87F80AAC24}"/>
              </a:ext>
            </a:extLst>
          </p:cNvPr>
          <p:cNvSpPr/>
          <p:nvPr/>
        </p:nvSpPr>
        <p:spPr>
          <a:xfrm>
            <a:off x="934493" y="3579862"/>
            <a:ext cx="2377527" cy="15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51DAA53-AC10-4B7B-A2AE-9DB3F67BE8A2}"/>
              </a:ext>
            </a:extLst>
          </p:cNvPr>
          <p:cNvSpPr/>
          <p:nvPr/>
        </p:nvSpPr>
        <p:spPr>
          <a:xfrm>
            <a:off x="4902184" y="3139308"/>
            <a:ext cx="3239660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556435-2341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902184" y="2858488"/>
            <a:ext cx="3614060" cy="184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Tidigare innehavare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B180ABF1-4C29-42BC-AD2C-09F3E3F37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07" y="2796378"/>
            <a:ext cx="2918713" cy="685859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E4D42B9A-A08D-4F72-B2BA-CF5E5F5EE0D7}"/>
              </a:ext>
            </a:extLst>
          </p:cNvPr>
          <p:cNvSpPr/>
          <p:nvPr/>
        </p:nvSpPr>
        <p:spPr>
          <a:xfrm>
            <a:off x="957940" y="2508839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2020-10-10</a:t>
            </a:r>
          </a:p>
        </p:txBody>
      </p:sp>
      <p:sp>
        <p:nvSpPr>
          <p:cNvPr id="19" name="Rektangulär pratbubbla 8">
            <a:extLst>
              <a:ext uri="{FF2B5EF4-FFF2-40B4-BE49-F238E27FC236}">
                <a16:creationId xmlns:a16="http://schemas.microsoft.com/office/drawing/2014/main" id="{0AC9D87A-54FD-4128-A5B7-26F76A9E76FF}"/>
              </a:ext>
            </a:extLst>
          </p:cNvPr>
          <p:cNvSpPr/>
          <p:nvPr/>
        </p:nvSpPr>
        <p:spPr>
          <a:xfrm>
            <a:off x="5423805" y="2034651"/>
            <a:ext cx="2196418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Den juridiska person som tidigare innehade det farliga avfallet. 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Till exempel en avfallsproducent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00065" y="2196190"/>
            <a:ext cx="2377527" cy="280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mottagandet: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1258436" y="1930248"/>
            <a:ext cx="9492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Behandling</a:t>
            </a:r>
          </a:p>
        </p:txBody>
      </p:sp>
      <p:pic>
        <p:nvPicPr>
          <p:cNvPr id="13" name="Bildobjekt 12" descr="Skärmdump på e-tjänstens navigering med steget Behandlings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03D0BE34-CC78-4DE3-8899-4DA430280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78" y="1333220"/>
            <a:ext cx="4461810" cy="47731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780048" cy="825277"/>
          </a:xfrm>
        </p:spPr>
        <p:txBody>
          <a:bodyPr/>
          <a:lstStyle/>
          <a:p>
            <a:r>
              <a:rPr lang="sv-SE" dirty="0"/>
              <a:t>Lämna uppgifter: behandlingsinformation</a:t>
            </a:r>
            <a:br>
              <a:rPr lang="sv-SE" dirty="0"/>
            </a:br>
            <a:r>
              <a:rPr lang="sv-SE" sz="1600" dirty="0"/>
              <a:t>- Behand</a:t>
            </a:r>
            <a:r>
              <a:rPr lang="sv-SE" sz="1800" dirty="0"/>
              <a:t>ling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 dirty="0"/>
          </a:p>
        </p:txBody>
      </p:sp>
      <p:grpSp>
        <p:nvGrpSpPr>
          <p:cNvPr id="15" name="Grupp 14" descr="Kommun i detta exempel är Stockholm">
            <a:extLst>
              <a:ext uri="{FF2B5EF4-FFF2-40B4-BE49-F238E27FC236}">
                <a16:creationId xmlns:a16="http://schemas.microsoft.com/office/drawing/2014/main" id="{F00AEEB2-BFC5-496A-B644-658C79DC4CC2}"/>
              </a:ext>
            </a:extLst>
          </p:cNvPr>
          <p:cNvGrpSpPr/>
          <p:nvPr/>
        </p:nvGrpSpPr>
        <p:grpSpPr>
          <a:xfrm>
            <a:off x="1025383" y="4396934"/>
            <a:ext cx="7143018" cy="292641"/>
            <a:chOff x="1610331" y="4299942"/>
            <a:chExt cx="7354157" cy="292641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EE1428-0D08-4565-A742-9BB37FC8D074}"/>
                </a:ext>
              </a:extLst>
            </p:cNvPr>
            <p:cNvSpPr/>
            <p:nvPr/>
          </p:nvSpPr>
          <p:spPr>
            <a:xfrm>
              <a:off x="1610331" y="4299942"/>
              <a:ext cx="7354157" cy="27795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Bräcke (2305)</a:t>
              </a:r>
            </a:p>
          </p:txBody>
        </p:sp>
        <p:sp>
          <p:nvSpPr>
            <p:cNvPr id="17" name="Bakåt eller föregående 16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0084C30E-9260-46A4-88D3-3B95A622862F}"/>
                </a:ext>
              </a:extLst>
            </p:cNvPr>
            <p:cNvSpPr/>
            <p:nvPr/>
          </p:nvSpPr>
          <p:spPr>
            <a:xfrm rot="16200000">
              <a:off x="8661464" y="4292010"/>
              <a:ext cx="286525" cy="31462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3339D298-B8AA-4FCF-8ACC-9A805AC8800F}"/>
              </a:ext>
            </a:extLst>
          </p:cNvPr>
          <p:cNvSpPr/>
          <p:nvPr/>
        </p:nvSpPr>
        <p:spPr>
          <a:xfrm>
            <a:off x="925201" y="4155926"/>
            <a:ext cx="2757777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Kommun: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81EFDD28-AADB-4480-B91D-F398DAF12EBE}"/>
              </a:ext>
            </a:extLst>
          </p:cNvPr>
          <p:cNvSpPr/>
          <p:nvPr/>
        </p:nvSpPr>
        <p:spPr>
          <a:xfrm>
            <a:off x="5057470" y="3877968"/>
            <a:ext cx="3114930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Bräcke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5C56B8C-6678-4355-A3AB-B9D1D9226471}"/>
              </a:ext>
            </a:extLst>
          </p:cNvPr>
          <p:cNvSpPr/>
          <p:nvPr/>
        </p:nvSpPr>
        <p:spPr>
          <a:xfrm>
            <a:off x="5052157" y="3636960"/>
            <a:ext cx="3120243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Postort: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AB5EDEE-D546-4474-940C-253F41415D8E}"/>
              </a:ext>
            </a:extLst>
          </p:cNvPr>
          <p:cNvSpPr/>
          <p:nvPr/>
        </p:nvSpPr>
        <p:spPr>
          <a:xfrm>
            <a:off x="1025382" y="3877968"/>
            <a:ext cx="2657596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84301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FFFC3327-98F4-4445-8778-DADF621F0781}"/>
              </a:ext>
            </a:extLst>
          </p:cNvPr>
          <p:cNvSpPr/>
          <p:nvPr/>
        </p:nvSpPr>
        <p:spPr>
          <a:xfrm>
            <a:off x="930516" y="3636960"/>
            <a:ext cx="2988716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B68541B-B96B-4739-B375-58FFCCEA2A0C}"/>
              </a:ext>
            </a:extLst>
          </p:cNvPr>
          <p:cNvSpPr/>
          <p:nvPr/>
        </p:nvSpPr>
        <p:spPr>
          <a:xfrm>
            <a:off x="1025382" y="3373912"/>
            <a:ext cx="7140639" cy="2125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Skogsvägen 3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852E092-8204-4321-894F-FF34F4418B4A}"/>
              </a:ext>
            </a:extLst>
          </p:cNvPr>
          <p:cNvSpPr/>
          <p:nvPr/>
        </p:nvSpPr>
        <p:spPr>
          <a:xfrm>
            <a:off x="925201" y="3139442"/>
            <a:ext cx="2887914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Postadress: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18" name="Bildobjekt 17" descr="Skärmdump på e-tjänstens inmatningsfält för Plats där avfallet senast hanterades. Alternativet &quot;Adress&quot; är aktiverat.">
            <a:extLst>
              <a:ext uri="{FF2B5EF4-FFF2-40B4-BE49-F238E27FC236}">
                <a16:creationId xmlns:a16="http://schemas.microsoft.com/office/drawing/2014/main" id="{69CD2836-0A8D-4441-90D6-70C4FF743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53" y="1383430"/>
            <a:ext cx="6439012" cy="158564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852056" cy="836869"/>
          </a:xfrm>
        </p:spPr>
        <p:txBody>
          <a:bodyPr/>
          <a:lstStyle/>
          <a:p>
            <a:r>
              <a:rPr lang="sv-SE" dirty="0"/>
              <a:t>Lämna uppgifter: behandlingsinformation</a:t>
            </a:r>
            <a:br>
              <a:rPr lang="sv-SE" dirty="0"/>
            </a:br>
            <a:r>
              <a:rPr lang="sv-SE" sz="1800" dirty="0"/>
              <a:t>- Plats var avfallet senast hanterades. Alternativ 1 om adress finns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25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963870" y="4845255"/>
            <a:ext cx="752320" cy="189000"/>
          </a:xfr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01870" y="4845255"/>
            <a:ext cx="360000" cy="189000"/>
          </a:xfrm>
        </p:spPr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 dirty="0"/>
          </a:p>
        </p:txBody>
      </p:sp>
      <p:grpSp>
        <p:nvGrpSpPr>
          <p:cNvPr id="28" name="Grupp 27" descr="Inmatningsfält är ifyllt med Stockholms kommun">
            <a:extLst>
              <a:ext uri="{FF2B5EF4-FFF2-40B4-BE49-F238E27FC236}">
                <a16:creationId xmlns:a16="http://schemas.microsoft.com/office/drawing/2014/main" id="{260808CF-EE79-4ED0-B6CD-0373FDE868A6}"/>
              </a:ext>
            </a:extLst>
          </p:cNvPr>
          <p:cNvGrpSpPr/>
          <p:nvPr/>
        </p:nvGrpSpPr>
        <p:grpSpPr>
          <a:xfrm>
            <a:off x="907196" y="4206761"/>
            <a:ext cx="4951081" cy="265563"/>
            <a:chOff x="1694606" y="5399362"/>
            <a:chExt cx="8307745" cy="315079"/>
          </a:xfrm>
        </p:grpSpPr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87615532-4DD0-4379-B954-BDDB635415EF}"/>
                </a:ext>
              </a:extLst>
            </p:cNvPr>
            <p:cNvSpPr/>
            <p:nvPr/>
          </p:nvSpPr>
          <p:spPr>
            <a:xfrm>
              <a:off x="1694606" y="5399362"/>
              <a:ext cx="8282016" cy="3150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Bräcke (2305)</a:t>
              </a:r>
            </a:p>
          </p:txBody>
        </p:sp>
        <p:sp>
          <p:nvSpPr>
            <p:cNvPr id="30" name="Bakåt eller föregående 29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9D34F4F3-317C-42ED-9E39-C7A97B278881}"/>
                </a:ext>
              </a:extLst>
            </p:cNvPr>
            <p:cNvSpPr/>
            <p:nvPr/>
          </p:nvSpPr>
          <p:spPr>
            <a:xfrm rot="16200000">
              <a:off x="9682859" y="5394947"/>
              <a:ext cx="315078" cy="323907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el 30">
            <a:extLst>
              <a:ext uri="{FF2B5EF4-FFF2-40B4-BE49-F238E27FC236}">
                <a16:creationId xmlns:a16="http://schemas.microsoft.com/office/drawing/2014/main" id="{517A360D-8089-4C67-8FFF-51B1AC3D16F7}"/>
              </a:ext>
            </a:extLst>
          </p:cNvPr>
          <p:cNvSpPr/>
          <p:nvPr/>
        </p:nvSpPr>
        <p:spPr>
          <a:xfrm>
            <a:off x="970645" y="3962194"/>
            <a:ext cx="1801155" cy="244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Kommun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2" name="Rektangel 31" descr="Tomt inmatningsfält">
            <a:extLst>
              <a:ext uri="{FF2B5EF4-FFF2-40B4-BE49-F238E27FC236}">
                <a16:creationId xmlns:a16="http://schemas.microsoft.com/office/drawing/2014/main" id="{DFA723C0-7757-4C2B-B0E3-E4AB37E652CD}"/>
              </a:ext>
            </a:extLst>
          </p:cNvPr>
          <p:cNvSpPr/>
          <p:nvPr/>
        </p:nvSpPr>
        <p:spPr>
          <a:xfrm>
            <a:off x="930514" y="3723878"/>
            <a:ext cx="1867392" cy="2168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FEEB5CD5-0B6B-4F38-9890-29FF35449012}"/>
              </a:ext>
            </a:extLst>
          </p:cNvPr>
          <p:cNvSpPr/>
          <p:nvPr/>
        </p:nvSpPr>
        <p:spPr>
          <a:xfrm>
            <a:off x="918413" y="3498586"/>
            <a:ext cx="1079148" cy="207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Beskrivning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AD747426-87CA-4A09-B361-CAFFD3B5075B}"/>
              </a:ext>
            </a:extLst>
          </p:cNvPr>
          <p:cNvSpPr/>
          <p:nvPr/>
        </p:nvSpPr>
        <p:spPr>
          <a:xfrm>
            <a:off x="3990885" y="3219822"/>
            <a:ext cx="1852059" cy="2301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62,7537 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4A46D52-B29F-4DD2-BBD6-0824676A7B16}"/>
              </a:ext>
            </a:extLst>
          </p:cNvPr>
          <p:cNvSpPr/>
          <p:nvPr/>
        </p:nvSpPr>
        <p:spPr>
          <a:xfrm>
            <a:off x="3875988" y="2986338"/>
            <a:ext cx="2363844" cy="2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Ostkoordinat (SWEREF 99 TM):</a:t>
            </a:r>
            <a:r>
              <a:rPr lang="sv-SE" sz="1000" b="1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E913B133-6378-43E1-85FE-4459967A02A5}"/>
              </a:ext>
            </a:extLst>
          </p:cNvPr>
          <p:cNvSpPr/>
          <p:nvPr/>
        </p:nvSpPr>
        <p:spPr>
          <a:xfrm>
            <a:off x="936566" y="3233026"/>
            <a:ext cx="1861340" cy="2168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15,4289 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863EB783-0BFB-4DE6-8879-41BC119B208E}"/>
              </a:ext>
            </a:extLst>
          </p:cNvPr>
          <p:cNvSpPr/>
          <p:nvPr/>
        </p:nvSpPr>
        <p:spPr>
          <a:xfrm>
            <a:off x="936566" y="2986338"/>
            <a:ext cx="2363844" cy="2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Nordkoordinat (SWEREF 99 TM):</a:t>
            </a:r>
            <a:r>
              <a:rPr lang="sv-SE" sz="1000" b="1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3" name="Bildobjekt 2" descr="Skärmdump på e-tjänstens inmatningsfält för Plats där avfallet senast hanterades. Alternativet &quot;Koordinat&quot; är aktiverat">
            <a:extLst>
              <a:ext uri="{FF2B5EF4-FFF2-40B4-BE49-F238E27FC236}">
                <a16:creationId xmlns:a16="http://schemas.microsoft.com/office/drawing/2014/main" id="{38C74E92-8AD3-42A2-8214-12F4311DD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24" y="1602973"/>
            <a:ext cx="6605079" cy="130207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996072" cy="1080000"/>
          </a:xfrm>
        </p:spPr>
        <p:txBody>
          <a:bodyPr/>
          <a:lstStyle/>
          <a:p>
            <a:r>
              <a:rPr lang="sv-SE" dirty="0"/>
              <a:t>Lämna uppgifter: behandlingsinformation</a:t>
            </a:r>
            <a:br>
              <a:rPr lang="sv-SE" dirty="0"/>
            </a:br>
            <a:r>
              <a:rPr lang="sv-SE" sz="1800" dirty="0"/>
              <a:t>- Plats var avfallets senast hanterades. Alternativ 2 om adress saknas, ange koordinater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4995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10" name="Platshållare för bild 9" descr="Skärmdump på inmatningsfält där alternativ &quot;Endast kommunkod&quot; är aktiverat.">
            <a:extLst>
              <a:ext uri="{FF2B5EF4-FFF2-40B4-BE49-F238E27FC236}">
                <a16:creationId xmlns:a16="http://schemas.microsoft.com/office/drawing/2014/main" id="{7BD11C16-11DD-4020-BDBB-C8B68FC2F8A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8" b="109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Endast kommunkod uppges i de fall kommunen ombesörjer avfall från hushåll eller då avfallsproducenten är okänd, som vid till exempel dumpning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 behandlingsinformation</a:t>
            </a:r>
            <a:br>
              <a:rPr lang="sv-SE" dirty="0"/>
            </a:br>
            <a:r>
              <a:rPr lang="sv-SE" sz="1800" dirty="0"/>
              <a:t>- Plats var avfallet senast hanterades. Alternativ 3 om adress saknas – uppge kommunkod</a:t>
            </a:r>
          </a:p>
        </p:txBody>
      </p:sp>
    </p:spTree>
    <p:extLst>
      <p:ext uri="{BB962C8B-B14F-4D97-AF65-F5344CB8AC3E}">
        <p14:creationId xmlns:p14="http://schemas.microsoft.com/office/powerpoint/2010/main" val="4065768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10" name="Platshållare för bild 9" descr="Skärmdump på e-tjänstens inmatningsfält för Plats där avfallet skall hanteras. Alternativet &quot;Adress&quot; är aktiverat ">
            <a:extLst>
              <a:ext uri="{FF2B5EF4-FFF2-40B4-BE49-F238E27FC236}">
                <a16:creationId xmlns:a16="http://schemas.microsoft.com/office/drawing/2014/main" id="{80350F55-C348-4A4F-8405-2FBA6AEAF5A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7" b="278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Plats där avfallet ska behandlas är där behandlaren övertar ansvaret för det farliga avfallet.</a:t>
            </a:r>
          </a:p>
          <a:p>
            <a:r>
              <a:rPr lang="sv-SE" dirty="0"/>
              <a:t>Om adress saknas, uppge koordinater.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behandlingsinformation</a:t>
            </a:r>
            <a:br>
              <a:rPr lang="sv-SE" dirty="0"/>
            </a:br>
            <a:r>
              <a:rPr lang="sv-SE" sz="1800" dirty="0"/>
              <a:t>- Plats för behandling. Välj alternativ 1 om adress finns. </a:t>
            </a:r>
          </a:p>
        </p:txBody>
      </p:sp>
    </p:spTree>
    <p:extLst>
      <p:ext uri="{BB962C8B-B14F-4D97-AF65-F5344CB8AC3E}">
        <p14:creationId xmlns:p14="http://schemas.microsoft.com/office/powerpoint/2010/main" val="3277284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5</a:t>
            </a:r>
            <a:br>
              <a:rPr lang="sv-SE"/>
            </a:br>
            <a:r>
              <a:rPr lang="sv-SE"/>
              <a:t>uppgifter om avfallet</a:t>
            </a:r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pic>
        <p:nvPicPr>
          <p:cNvPr id="10" name="Platshållare för bild 9" descr="Skärmdump med e-tjänstens steg: Farligt avfall med inmatningsfält om själva avfallet. Bland annat visas inmatningsfält för: Avfallstyp med huvudgrupp och undergrupp samt själva avfallstypen. Inmatningsfält för avfallsmängd och referens visas också.">
            <a:extLst>
              <a:ext uri="{FF2B5EF4-FFF2-40B4-BE49-F238E27FC236}">
                <a16:creationId xmlns:a16="http://schemas.microsoft.com/office/drawing/2014/main" id="{7F1AE86B-D7AF-4E09-8C66-DCEB8BE6D3B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6" r="920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alla uppgifter om avfallet lämnas. Till exempel avfallstyp samt mängden avfall i kilo.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exempel på nästa bild. 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om bildrättigheter i denna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Fotografierna i denna presentation kan inte </a:t>
            </a:r>
            <a:r>
              <a:rPr lang="sv-SE"/>
              <a:t>kopieras till </a:t>
            </a:r>
            <a:r>
              <a:rPr lang="sv-SE" dirty="0"/>
              <a:t>andra presentationer.</a:t>
            </a:r>
          </a:p>
          <a:p>
            <a:r>
              <a:rPr lang="sv-SE" dirty="0"/>
              <a:t>Bildrättigheterna gäller enbart att visas i den här presentationen från Naturvårdsverket.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20" name="Rektangel 19" descr="Inmatningsfält för referens.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7027" y="3866671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7027" y="3707521"/>
            <a:ext cx="780891" cy="136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7027" y="3434623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6756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493" y="3256689"/>
            <a:ext cx="1760620" cy="143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7027" y="2980973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160104 Uttjänta fordon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326564" y="3213038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Här kan avfallsbehandlaren t.ex. ange sin egen kod för avfallet eller annat, fri kommentar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7027" y="2765383"/>
            <a:ext cx="1274797" cy="16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7027" y="2498509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 Uttjänta fordon från olika transportslag (även maskiner som inte är avsedda att användas på väg) och avfall från…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17027" y="2355906"/>
            <a:ext cx="2139146" cy="118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7027" y="2030455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 Avfall som inte anges på annan plats i förteckningen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322280" y="1102252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41273" y="1799097"/>
            <a:ext cx="2139146" cy="21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493" y="1565020"/>
            <a:ext cx="2139146" cy="26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7" name="Bildobjekt 6" descr="Skärmdump på e-tjänstens navigering med Steget Farligt avfall aktiverat. Stegen innan är Start, Kontaktuppgifter och Behandlingsinformation. Efterföljande steg är:  Summering och Klar.">
            <a:extLst>
              <a:ext uri="{FF2B5EF4-FFF2-40B4-BE49-F238E27FC236}">
                <a16:creationId xmlns:a16="http://schemas.microsoft.com/office/drawing/2014/main" id="{B26E1536-23C5-41A9-8B91-3DFCB30E3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sv-SE" dirty="0"/>
              <a:t>Exempel på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 dirty="0"/>
          </a:p>
        </p:txBody>
      </p:sp>
      <p:pic>
        <p:nvPicPr>
          <p:cNvPr id="13" name="Platshållare för bild 12" descr="Skärmdump på e-tjänstens formulär där avfallsbehandlare lämnar uppgifter om det farliga avfallet. Knapp för att rensa uppgifter syns liksom knapp för att Lägga till fler uppgifter om fler avfall.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>
          <a:xfrm>
            <a:off x="727200" y="1706400"/>
            <a:ext cx="4165200" cy="27756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11467" y="1674000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Välj ”Lägg till efter” för att lämna fler uppgifter om mer farligt avfall från </a:t>
            </a:r>
            <a:r>
              <a:rPr lang="sv-SE"/>
              <a:t>samma transport.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6</a:t>
            </a:r>
            <a:br>
              <a:rPr lang="sv-SE"/>
            </a:br>
            <a:r>
              <a:rPr lang="sv-SE"/>
              <a:t>summering &amp; granskning</a:t>
            </a:r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pic>
        <p:nvPicPr>
          <p:cNvPr id="11" name="Platshållare för bild 10" descr="Skärmdump på e-tjänstens steg: Summering med alla inmatade uppgifter och synliga knapp för att &quot;Ändra sidans uppgifter&quot;.">
            <a:extLst>
              <a:ext uri="{FF2B5EF4-FFF2-40B4-BE49-F238E27FC236}">
                <a16:creationId xmlns:a16="http://schemas.microsoft.com/office/drawing/2014/main" id="{8C967701-8626-47DE-8E15-0C2026B520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r="2251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I steget för summering granskar du uppgifterna. </a:t>
            </a:r>
          </a:p>
          <a:p>
            <a:r>
              <a:rPr lang="sv-SE"/>
              <a:t>Du kan gå till olika avsnitt och ändra uppgifterna.</a:t>
            </a:r>
          </a:p>
          <a:p>
            <a:r>
              <a:rPr lang="sv-SE"/>
              <a:t>Efter att du har ändrat uppgifter i ett tidigare avsnitt kan du gå direkt till Summering.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Summering</a:t>
            </a:r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7</a:t>
            </a:r>
            <a:br>
              <a:rPr lang="sv-SE" dirty="0"/>
            </a:br>
            <a:r>
              <a:rPr lang="sv-SE" dirty="0"/>
              <a:t>snart klar!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pic>
        <p:nvPicPr>
          <p:cNvPr id="10" name="Platshållare för bild 9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AA782723-A8E2-468C-8898-4129636A76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r="3636"/>
          <a:stretch>
            <a:fillRect/>
          </a:stretch>
        </p:blipFill>
        <p:spPr>
          <a:xfrm>
            <a:off x="323528" y="1596758"/>
            <a:ext cx="4165200" cy="2775600"/>
          </a:xfrm>
        </p:spPr>
      </p:pic>
      <p:sp>
        <p:nvSpPr>
          <p:cNvPr id="7" name="Platshållare för text 6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 dirty="0"/>
              <a:t>Tack för denna gång! </a:t>
            </a:r>
          </a:p>
          <a:p>
            <a:r>
              <a:rPr lang="sv-SE" sz="1800" dirty="0"/>
              <a:t>Spara avfalls-ID (finns i </a:t>
            </a:r>
            <a:r>
              <a:rPr lang="sv-SE" sz="1800" dirty="0" err="1"/>
              <a:t>pdf-filen</a:t>
            </a:r>
            <a:r>
              <a:rPr lang="sv-SE" sz="1800" dirty="0"/>
              <a:t>) för att kunna revidera registreringen.</a:t>
            </a:r>
          </a:p>
          <a:p>
            <a:r>
              <a:rPr lang="sv-SE" sz="1800" dirty="0"/>
              <a:t>Logga ut från e-tjänsten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 summeringen är inskickad är du klar</a:t>
            </a:r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26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Vänta! </a:t>
            </a:r>
            <a:br>
              <a:rPr lang="sv-SE" dirty="0"/>
            </a:br>
            <a:r>
              <a:rPr lang="sv-SE" dirty="0"/>
              <a:t>Hur ändrar jag i efterhand?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27</a:t>
            </a:fld>
            <a:endParaRPr lang="sv-SE"/>
          </a:p>
        </p:txBody>
      </p:sp>
      <p:pic>
        <p:nvPicPr>
          <p:cNvPr id="23" name="Platshållare för bild 22" descr="Skärmdump på e-tjänstens första steg: Start, där det ställs tre frågor med ja-nej-svar. Ja-alternativet är aktiverat för frågan &quot;Skall du ändra/ersätta en tidigare inskickad handling?">
            <a:extLst>
              <a:ext uri="{FF2B5EF4-FFF2-40B4-BE49-F238E27FC236}">
                <a16:creationId xmlns:a16="http://schemas.microsoft.com/office/drawing/2014/main" id="{5C471DF7-3DDA-4EB1-BB0F-BFD61D6B105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" r="238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23958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Du ändrar en inskickad anteckning, genom att ersätta den. Du behöver då ha </a:t>
            </a:r>
            <a:r>
              <a:rPr lang="sv-SE" sz="1600" dirty="0" err="1"/>
              <a:t>avfallsID</a:t>
            </a:r>
            <a:r>
              <a:rPr lang="sv-SE" sz="1600" dirty="0"/>
              <a:t>.</a:t>
            </a:r>
            <a:br>
              <a:rPr lang="sv-SE" sz="1600" dirty="0"/>
            </a:b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Välj ”ja” i startfrågan om att ändra/ersätta en inskickad handling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Uppge </a:t>
            </a:r>
            <a:r>
              <a:rPr lang="sv-SE" sz="1400" dirty="0" err="1"/>
              <a:t>avfallsID</a:t>
            </a:r>
            <a:r>
              <a:rPr lang="sv-SE" sz="1400" dirty="0"/>
              <a:t> och mata in alla uppgifter igen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Den nya anteckningen ersätter den tidigare och får ett nytt </a:t>
            </a:r>
            <a:r>
              <a:rPr lang="sv-SE" sz="1600" dirty="0" err="1"/>
              <a:t>avfallsID</a:t>
            </a: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28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780891" cy="13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6756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9" y="3867894"/>
            <a:ext cx="1760620" cy="19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1518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Här kan avfallsbehandlaren t.ex. ange sin egen kod för avfallet eller annat, fri kommentar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160104 Uttjänta fordon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25044"/>
            <a:ext cx="1274797" cy="17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 Uttjänta fordon från olika transportslag (även maskiner som inte är avsedda att användas på väg) och avfall från…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9" y="2931790"/>
            <a:ext cx="2139146" cy="18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 Avfall som inte anges på annan plats i förteckningen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7230"/>
            <a:ext cx="2139146" cy="158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du17ab61-3g5e-17rs-3791-06aa85df1f7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654" y="1901428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16570"/>
            <a:ext cx="2212210" cy="212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2179969" cy="17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30" name="Bildobjekt 29" descr="Skärmdump på e-tjänstens navigering med Steget Farligt avfall aktiverat. Stegen innan är Start, Kontaktuppgifter och Behandlingsinformation. Efterföljande steg är:  Summering och Klar.">
            <a:extLst>
              <a:ext uri="{FF2B5EF4-FFF2-40B4-BE49-F238E27FC236}">
                <a16:creationId xmlns:a16="http://schemas.microsoft.com/office/drawing/2014/main" id="{F7A28620-34F0-45EA-86A1-6A9BA00FB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sv-SE" dirty="0"/>
              <a:t>Exempel på ändring av tidigare uppgift</a:t>
            </a:r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1</a:t>
            </a:r>
            <a:br>
              <a:rPr lang="sv-SE"/>
            </a:br>
            <a:r>
              <a:rPr lang="sv-SE"/>
              <a:t>logga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kärmdump på www.naturvardsverket.se/avfallsregister med åtta olika ingångar till e-tjänsterna. 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Enklaste vägen att nå avfallsregistret är via adressen: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Välj ingången:</a:t>
            </a:r>
            <a:br>
              <a:rPr lang="sv-SE" dirty="0"/>
            </a:br>
            <a:r>
              <a:rPr lang="sv-SE" dirty="0"/>
              <a:t>”Behandlare - mottagning”</a:t>
            </a:r>
          </a:p>
          <a:p>
            <a:pPr marL="0" indent="0">
              <a:buNone/>
            </a:pPr>
            <a:r>
              <a:rPr lang="sv-SE" sz="1200" dirty="0"/>
              <a:t>OBS! Gäller från 1 nov 2020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www.naturvardsverket.se/avfallsregister</a:t>
            </a:r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En man i förkläde använder sin laptop på ett arbetsbord med snickeriverktyg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Innan du kommer in i e-tjänsten behöver du legitimera dig med en e-legitimation.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Nästan inne i e-tjänsten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2</a:t>
            </a:r>
            <a:br>
              <a:rPr lang="sv-SE"/>
            </a:br>
            <a:r>
              <a:rPr lang="sv-SE"/>
              <a:t>de första uppgifterna</a:t>
            </a:r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1" name="Platshållare för bild 10" descr="Skärmdump på e-tjänstens första steg: Start, där det ställs tre frågor med ja-nej-svar.">
            <a:extLst>
              <a:ext uri="{FF2B5EF4-FFF2-40B4-BE49-F238E27FC236}">
                <a16:creationId xmlns:a16="http://schemas.microsoft.com/office/drawing/2014/main" id="{4FD85385-1DB2-4652-94DF-B854D9DEC1E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" r="808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987574"/>
            <a:ext cx="4212000" cy="404792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De första uppgifterna är ja-nej-frågor för att ta reda på om </a:t>
            </a:r>
          </a:p>
          <a:p>
            <a:r>
              <a:rPr lang="sv-SE" dirty="0"/>
              <a:t>du rapporterar som ombud</a:t>
            </a:r>
          </a:p>
          <a:p>
            <a:r>
              <a:rPr lang="sv-SE" dirty="0"/>
              <a:t>vill ändra en tidigare inskickad handling</a:t>
            </a:r>
          </a:p>
          <a:p>
            <a:r>
              <a:rPr lang="sv-SE" dirty="0"/>
              <a:t>det rör sig om avfall utanför Sveriges gräns eller</a:t>
            </a:r>
          </a:p>
          <a:p>
            <a:r>
              <a:rPr lang="sv-SE" dirty="0"/>
              <a:t>det farliga avfallet kommer direkt från hushåll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sz="1400" dirty="0"/>
              <a:t>Ombud har fullmakt att föra talan för annan person. Benämns också fullmaktstagare eller fullmäktig.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31225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3</a:t>
            </a:r>
            <a:br>
              <a:rPr lang="sv-SE"/>
            </a:br>
            <a:r>
              <a:rPr lang="sv-SE"/>
              <a:t>kontakt-uppgifter</a:t>
            </a:r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1" name="Platshållare för bild 10" descr="Skärmdump på e-tjänstens steg: Kontaktuppgifter med två inmatningsområden. Ett om uppgiftslämnaren och det andra om verksamheten, kallat &quot;verksamhetsutövare&quot;.">
            <a:extLst>
              <a:ext uri="{FF2B5EF4-FFF2-40B4-BE49-F238E27FC236}">
                <a16:creationId xmlns:a16="http://schemas.microsoft.com/office/drawing/2014/main" id="{B8DEDE7F-D25E-445B-9DBE-2D51571BBB3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9" r="720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Vissa uppgifter om dig som uppgiftslämnare fylls i automatiskt och går inte att ändra.</a:t>
            </a:r>
          </a:p>
          <a:p>
            <a:r>
              <a:rPr lang="sv-SE" dirty="0"/>
              <a:t>Fyll i uppgifter om verksamhetsutövaren, dvs företaget du representerar.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0.7</DLCPolicyLabelValue>
    <DLCPolicyLabelClientValue xmlns="7996adfb-96da-4ad1-ae3a-7c6b46cd9d70" xsi:nil="true"/>
    <DLCPolicyLabelLock xmlns="7996adfb-96da-4ad1-ae3a-7c6b46cd9d70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68F4E4-2881-43EA-A478-5B9DD9BD10D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purl.org/dc/terms/"/>
    <ds:schemaRef ds:uri="ea7ce805-1af7-4231-833e-976235cb0fec"/>
    <ds:schemaRef ds:uri="7996adfb-96da-4ad1-ae3a-7c6b46cd9d7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1025</Words>
  <Application>Microsoft Office PowerPoint</Application>
  <PresentationFormat>Bildspel på skärmen (16:9)</PresentationFormat>
  <Paragraphs>238</Paragraphs>
  <Slides>28</Slides>
  <Notes>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information vid mottagande</vt:lpstr>
      <vt:lpstr>Behandlings-information</vt:lpstr>
      <vt:lpstr>Lämna uppgifter: behandlingsinformation - Behandling</vt:lpstr>
      <vt:lpstr>Lämna uppgifter: behandlingsinformation - Plats var avfallet senast hanterades. Alternativ 1 om adress finns</vt:lpstr>
      <vt:lpstr>Lämna uppgifter: behandlingsinformation - Plats var avfallets senast hanterades. Alternativ 2 om adress saknas, ange koordinater</vt:lpstr>
      <vt:lpstr>Lämna uppgifter:  behandlingsinformation - Plats var avfallet senast hanterades. Alternativ 3 om adress saknas – uppge kommunkod</vt:lpstr>
      <vt:lpstr>Lämna uppgifter: behandlingsinformation - Plats för behandling. Välj alternativ 1 om adress finns. </vt:lpstr>
      <vt:lpstr>Steg 5 uppgifter om avfallet</vt:lpstr>
      <vt:lpstr>Farligt avfall</vt:lpstr>
      <vt:lpstr>Exempel på uppgifter om farligt avfall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Åkerman, Ulla</cp:lastModifiedBy>
  <cp:revision>1</cp:revision>
  <dcterms:created xsi:type="dcterms:W3CDTF">2020-10-26T07:31:26Z</dcterms:created>
  <dcterms:modified xsi:type="dcterms:W3CDTF">2020-12-21T08:58:51Z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