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2"/>
  </p:notesMasterIdLst>
  <p:sldIdLst>
    <p:sldId id="314" r:id="rId6"/>
    <p:sldId id="349" r:id="rId7"/>
    <p:sldId id="315" r:id="rId8"/>
    <p:sldId id="318" r:id="rId9"/>
    <p:sldId id="319" r:id="rId10"/>
    <p:sldId id="320" r:id="rId11"/>
    <p:sldId id="346" r:id="rId12"/>
    <p:sldId id="322" r:id="rId13"/>
    <p:sldId id="323" r:id="rId14"/>
    <p:sldId id="324" r:id="rId15"/>
    <p:sldId id="325" r:id="rId16"/>
    <p:sldId id="326" r:id="rId17"/>
    <p:sldId id="327" r:id="rId18"/>
    <p:sldId id="333" r:id="rId19"/>
    <p:sldId id="334" r:id="rId20"/>
    <p:sldId id="335" r:id="rId21"/>
    <p:sldId id="347" r:id="rId22"/>
    <p:sldId id="348" r:id="rId23"/>
    <p:sldId id="338" r:id="rId24"/>
    <p:sldId id="337" r:id="rId25"/>
    <p:sldId id="336" r:id="rId26"/>
    <p:sldId id="340" r:id="rId27"/>
    <p:sldId id="341" r:id="rId28"/>
    <p:sldId id="344" r:id="rId29"/>
    <p:sldId id="345" r:id="rId30"/>
    <p:sldId id="339" r:id="rId31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C43553-EB8C-4AD3-AC6D-C56648F2BF97}" v="13" dt="2020-12-18T14:57:54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99" autoAdjust="0"/>
    <p:restoredTop sz="91833" autoAdjust="0"/>
  </p:normalViewPr>
  <p:slideViewPr>
    <p:cSldViewPr>
      <p:cViewPr varScale="1">
        <p:scale>
          <a:sx n="104" d="100"/>
          <a:sy n="104" d="100"/>
        </p:scale>
        <p:origin x="178" y="82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A2C43553-EB8C-4AD3-AC6D-C56648F2BF97}"/>
    <pc:docChg chg="undo custSel modSld">
      <pc:chgData name="Åkerman, Ulla" userId="d0083935-d6d3-4ce6-bb83-b342513b4304" providerId="ADAL" clId="{A2C43553-EB8C-4AD3-AC6D-C56648F2BF97}" dt="2020-12-18T14:58:21.798" v="218" actId="1036"/>
      <pc:docMkLst>
        <pc:docMk/>
      </pc:docMkLst>
      <pc:sldChg chg="addSp delSp modSp">
        <pc:chgData name="Åkerman, Ulla" userId="d0083935-d6d3-4ce6-bb83-b342513b4304" providerId="ADAL" clId="{A2C43553-EB8C-4AD3-AC6D-C56648F2BF97}" dt="2020-12-18T08:55:01.025" v="4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A2C43553-EB8C-4AD3-AC6D-C56648F2BF97}" dt="2020-12-18T08:54:47.073" v="1" actId="931"/>
          <ac:spMkLst>
            <pc:docMk/>
            <pc:sldMk cId="1141246981" sldId="323"/>
            <ac:spMk id="8" creationId="{7C72D4B7-1E37-452A-AFF8-1A0F78E7A037}"/>
          </ac:spMkLst>
        </pc:spChg>
        <pc:picChg chg="del">
          <ac:chgData name="Åkerman, Ulla" userId="d0083935-d6d3-4ce6-bb83-b342513b4304" providerId="ADAL" clId="{A2C43553-EB8C-4AD3-AC6D-C56648F2BF97}" dt="2020-12-18T08:54:28.800" v="0" actId="478"/>
          <ac:picMkLst>
            <pc:docMk/>
            <pc:sldMk cId="1141246981" sldId="323"/>
            <ac:picMk id="10" creationId="{96668DBA-CB69-4801-81A5-E3CF5CE08C22}"/>
          </ac:picMkLst>
        </pc:picChg>
        <pc:picChg chg="add mod">
          <ac:chgData name="Åkerman, Ulla" userId="d0083935-d6d3-4ce6-bb83-b342513b4304" providerId="ADAL" clId="{A2C43553-EB8C-4AD3-AC6D-C56648F2BF97}" dt="2020-12-18T08:55:01.025" v="4" actId="13244"/>
          <ac:picMkLst>
            <pc:docMk/>
            <pc:sldMk cId="1141246981" sldId="323"/>
            <ac:picMk id="11" creationId="{BB21C6DF-7BC1-48A8-B400-57876FEE3245}"/>
          </ac:picMkLst>
        </pc:picChg>
      </pc:sldChg>
      <pc:sldChg chg="addSp delSp modSp">
        <pc:chgData name="Åkerman, Ulla" userId="d0083935-d6d3-4ce6-bb83-b342513b4304" providerId="ADAL" clId="{A2C43553-EB8C-4AD3-AC6D-C56648F2BF97}" dt="2020-12-18T14:58:21.798" v="218" actId="1036"/>
        <pc:sldMkLst>
          <pc:docMk/>
          <pc:sldMk cId="3473346265" sldId="324"/>
        </pc:sldMkLst>
        <pc:spChg chg="mod">
          <ac:chgData name="Åkerman, Ulla" userId="d0083935-d6d3-4ce6-bb83-b342513b4304" providerId="ADAL" clId="{A2C43553-EB8C-4AD3-AC6D-C56648F2BF97}" dt="2020-12-18T14:53:48.104" v="45" actId="1035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A2C43553-EB8C-4AD3-AC6D-C56648F2BF97}" dt="2020-12-18T14:53:48.104" v="45" actId="1035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A2C43553-EB8C-4AD3-AC6D-C56648F2BF97}" dt="2020-12-18T14:54:34.705" v="69" actId="1035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A2C43553-EB8C-4AD3-AC6D-C56648F2BF97}" dt="2020-12-18T14:54:34.705" v="69" actId="1035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A2C43553-EB8C-4AD3-AC6D-C56648F2BF97}" dt="2020-12-18T14:55:15.079" v="96" actId="1035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A2C43553-EB8C-4AD3-AC6D-C56648F2BF97}" dt="2020-12-18T14:55:30.639" v="99" actId="1036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A2C43553-EB8C-4AD3-AC6D-C56648F2BF97}" dt="2020-12-18T14:58:21.798" v="218" actId="1036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A2C43553-EB8C-4AD3-AC6D-C56648F2BF97}" dt="2020-12-18T14:54:34.705" v="69" actId="1035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A2C43553-EB8C-4AD3-AC6D-C56648F2BF97}" dt="2020-12-18T14:54:34.705" v="69" actId="1035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A2C43553-EB8C-4AD3-AC6D-C56648F2BF97}" dt="2020-12-18T14:55:15.079" v="96" actId="1035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A2C43553-EB8C-4AD3-AC6D-C56648F2BF97}" dt="2020-12-18T14:55:15.079" v="96" actId="1035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A2C43553-EB8C-4AD3-AC6D-C56648F2BF97}" dt="2020-12-18T14:56:24.891" v="192" actId="1035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A2C43553-EB8C-4AD3-AC6D-C56648F2BF97}" dt="2020-12-18T14:56:35.610" v="199" actId="1035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A2C43553-EB8C-4AD3-AC6D-C56648F2BF97}" dt="2020-12-18T14:57:44.571" v="214" actId="103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A2C43553-EB8C-4AD3-AC6D-C56648F2BF97}" dt="2020-12-18T14:56:35.610" v="199" actId="1035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A2C43553-EB8C-4AD3-AC6D-C56648F2BF97}" dt="2020-12-18T14:57:30.280" v="211" actId="1035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A2C43553-EB8C-4AD3-AC6D-C56648F2BF97}" dt="2020-12-18T14:56:17.601" v="189" actId="14100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A2C43553-EB8C-4AD3-AC6D-C56648F2BF97}" dt="2020-12-18T14:56:35.610" v="199" actId="1035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A2C43553-EB8C-4AD3-AC6D-C56648F2BF97}" dt="2020-12-18T14:57:17.126" v="209" actId="103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A2C43553-EB8C-4AD3-AC6D-C56648F2BF97}" dt="2020-12-18T14:56:35.610" v="199" actId="1035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A2C43553-EB8C-4AD3-AC6D-C56648F2BF97}" dt="2020-12-18T14:57:17.126" v="209" actId="103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A2C43553-EB8C-4AD3-AC6D-C56648F2BF97}" dt="2020-12-18T14:55:43.305" v="111" actId="1035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A2C43553-EB8C-4AD3-AC6D-C56648F2BF97}" dt="2020-12-18T14:58:09.522" v="217" actId="1076"/>
          <ac:spMkLst>
            <pc:docMk/>
            <pc:sldMk cId="3473346265" sldId="324"/>
            <ac:spMk id="55" creationId="{0B14506A-2825-4BB1-804B-279904657466}"/>
          </ac:spMkLst>
        </pc:spChg>
        <pc:spChg chg="add del">
          <ac:chgData name="Åkerman, Ulla" userId="d0083935-d6d3-4ce6-bb83-b342513b4304" providerId="ADAL" clId="{A2C43553-EB8C-4AD3-AC6D-C56648F2BF97}" dt="2020-12-18T14:56:42.055" v="201" actId="478"/>
          <ac:spMkLst>
            <pc:docMk/>
            <pc:sldMk cId="3473346265" sldId="324"/>
            <ac:spMk id="56" creationId="{30D78223-D9F8-40B8-BF44-6250AE786FB3}"/>
          </ac:spMkLst>
        </pc:spChg>
        <pc:grpChg chg="add del">
          <ac:chgData name="Åkerman, Ulla" userId="d0083935-d6d3-4ce6-bb83-b342513b4304" providerId="ADAL" clId="{A2C43553-EB8C-4AD3-AC6D-C56648F2BF97}" dt="2020-12-18T14:56:42.055" v="201" actId="478"/>
          <ac:grpSpMkLst>
            <pc:docMk/>
            <pc:sldMk cId="3473346265" sldId="324"/>
            <ac:grpSpMk id="30" creationId="{E50CA0CE-0511-4903-8652-0D3558B9D3FD}"/>
          </ac:grpSpMkLst>
        </pc:grpChg>
        <pc:picChg chg="add mod">
          <ac:chgData name="Åkerman, Ulla" userId="d0083935-d6d3-4ce6-bb83-b342513b4304" providerId="ADAL" clId="{A2C43553-EB8C-4AD3-AC6D-C56648F2BF97}" dt="2020-12-18T14:57:54.514" v="215" actId="13244"/>
          <ac:picMkLst>
            <pc:docMk/>
            <pc:sldMk cId="3473346265" sldId="324"/>
            <ac:picMk id="8" creationId="{6F1BAB15-E3E1-4A9E-A18A-FCEFCBC94377}"/>
          </ac:picMkLst>
        </pc:picChg>
      </pc:sldChg>
      <pc:sldChg chg="addSp delSp modSp">
        <pc:chgData name="Åkerman, Ulla" userId="d0083935-d6d3-4ce6-bb83-b342513b4304" providerId="ADAL" clId="{A2C43553-EB8C-4AD3-AC6D-C56648F2BF97}" dt="2020-12-18T09:18:33.523" v="31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A2C43553-EB8C-4AD3-AC6D-C56648F2BF97}" dt="2020-12-18T09:15:58.333" v="6" actId="931"/>
          <ac:spMkLst>
            <pc:docMk/>
            <pc:sldMk cId="2615051094" sldId="326"/>
            <ac:spMk id="8" creationId="{C64EEA65-A1B5-44B8-AE19-E88B1917105A}"/>
          </ac:spMkLst>
        </pc:spChg>
        <pc:spChg chg="add del mod">
          <ac:chgData name="Åkerman, Ulla" userId="d0083935-d6d3-4ce6-bb83-b342513b4304" providerId="ADAL" clId="{A2C43553-EB8C-4AD3-AC6D-C56648F2BF97}" dt="2020-12-18T09:16:52.409" v="12" actId="931"/>
          <ac:spMkLst>
            <pc:docMk/>
            <pc:sldMk cId="2615051094" sldId="326"/>
            <ac:spMk id="12" creationId="{9F0883D6-7CE7-4A94-A79C-2B84DF439068}"/>
          </ac:spMkLst>
        </pc:spChg>
        <pc:spChg chg="add del mod">
          <ac:chgData name="Åkerman, Ulla" userId="d0083935-d6d3-4ce6-bb83-b342513b4304" providerId="ADAL" clId="{A2C43553-EB8C-4AD3-AC6D-C56648F2BF97}" dt="2020-12-18T09:18:13.458" v="24" actId="478"/>
          <ac:spMkLst>
            <pc:docMk/>
            <pc:sldMk cId="2615051094" sldId="326"/>
            <ac:spMk id="16" creationId="{D1CE00E1-55C5-4D36-A6AF-FE72BAA1616C}"/>
          </ac:spMkLst>
        </pc:spChg>
        <pc:spChg chg="add del mod">
          <ac:chgData name="Åkerman, Ulla" userId="d0083935-d6d3-4ce6-bb83-b342513b4304" providerId="ADAL" clId="{A2C43553-EB8C-4AD3-AC6D-C56648F2BF97}" dt="2020-12-18T09:18:27.067" v="26" actId="931"/>
          <ac:spMkLst>
            <pc:docMk/>
            <pc:sldMk cId="2615051094" sldId="326"/>
            <ac:spMk id="20" creationId="{5F154830-3DB1-44D9-82EA-16487797E095}"/>
          </ac:spMkLst>
        </pc:spChg>
        <pc:picChg chg="add del mod">
          <ac:chgData name="Åkerman, Ulla" userId="d0083935-d6d3-4ce6-bb83-b342513b4304" providerId="ADAL" clId="{A2C43553-EB8C-4AD3-AC6D-C56648F2BF97}" dt="2020-12-18T09:16:40.405" v="11" actId="478"/>
          <ac:picMkLst>
            <pc:docMk/>
            <pc:sldMk cId="2615051094" sldId="326"/>
            <ac:picMk id="10" creationId="{4621478C-9BD3-401D-ACA7-D55E407A5310}"/>
          </ac:picMkLst>
        </pc:picChg>
        <pc:picChg chg="add del mod">
          <ac:chgData name="Åkerman, Ulla" userId="d0083935-d6d3-4ce6-bb83-b342513b4304" providerId="ADAL" clId="{A2C43553-EB8C-4AD3-AC6D-C56648F2BF97}" dt="2020-12-18T09:18:19.537" v="25" actId="478"/>
          <ac:picMkLst>
            <pc:docMk/>
            <pc:sldMk cId="2615051094" sldId="326"/>
            <ac:picMk id="14" creationId="{98331E24-4242-479F-8E29-E972F7A2E57E}"/>
          </ac:picMkLst>
        </pc:picChg>
        <pc:picChg chg="add del mod">
          <ac:chgData name="Åkerman, Ulla" userId="d0083935-d6d3-4ce6-bb83-b342513b4304" providerId="ADAL" clId="{A2C43553-EB8C-4AD3-AC6D-C56648F2BF97}" dt="2020-12-18T09:18:12.841" v="23" actId="931"/>
          <ac:picMkLst>
            <pc:docMk/>
            <pc:sldMk cId="2615051094" sldId="326"/>
            <ac:picMk id="18" creationId="{6C492D2B-05A5-4413-93BF-DCAB936C751E}"/>
          </ac:picMkLst>
        </pc:picChg>
        <pc:picChg chg="add mod">
          <ac:chgData name="Åkerman, Ulla" userId="d0083935-d6d3-4ce6-bb83-b342513b4304" providerId="ADAL" clId="{A2C43553-EB8C-4AD3-AC6D-C56648F2BF97}" dt="2020-12-18T09:18:33.523" v="31" actId="13244"/>
          <ac:picMkLst>
            <pc:docMk/>
            <pc:sldMk cId="2615051094" sldId="326"/>
            <ac:picMk id="22" creationId="{2BDEF895-D77E-4434-B25E-075E37904C96}"/>
          </ac:picMkLst>
        </pc:picChg>
        <pc:picChg chg="del">
          <ac:chgData name="Åkerman, Ulla" userId="d0083935-d6d3-4ce6-bb83-b342513b4304" providerId="ADAL" clId="{A2C43553-EB8C-4AD3-AC6D-C56648F2BF97}" dt="2020-12-18T09:15:49.182" v="5" actId="478"/>
          <ac:picMkLst>
            <pc:docMk/>
            <pc:sldMk cId="2615051094" sldId="326"/>
            <ac:picMk id="35" creationId="{D9D69DC1-B41D-4E82-A1B8-D2BC66B8D462}"/>
          </ac:picMkLst>
        </pc:picChg>
      </pc:sldChg>
      <pc:sldChg chg="addSp delSp modSp">
        <pc:chgData name="Åkerman, Ulla" userId="d0083935-d6d3-4ce6-bb83-b342513b4304" providerId="ADAL" clId="{A2C43553-EB8C-4AD3-AC6D-C56648F2BF97}" dt="2020-12-18T10:29:36.394" v="39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A2C43553-EB8C-4AD3-AC6D-C56648F2BF97}" dt="2020-12-18T10:29:30.408" v="36" actId="931"/>
          <ac:spMkLst>
            <pc:docMk/>
            <pc:sldMk cId="1158175688" sldId="336"/>
            <ac:spMk id="8" creationId="{B3D52645-060E-4E12-AF08-EC3421F69FE3}"/>
          </ac:spMkLst>
        </pc:spChg>
        <pc:picChg chg="add mod">
          <ac:chgData name="Åkerman, Ulla" userId="d0083935-d6d3-4ce6-bb83-b342513b4304" providerId="ADAL" clId="{A2C43553-EB8C-4AD3-AC6D-C56648F2BF97}" dt="2020-12-18T10:29:36.394" v="39" actId="13244"/>
          <ac:picMkLst>
            <pc:docMk/>
            <pc:sldMk cId="1158175688" sldId="336"/>
            <ac:picMk id="10" creationId="{278FC45B-A8F4-473E-B96C-BC99DBB6A9E0}"/>
          </ac:picMkLst>
        </pc:picChg>
        <pc:picChg chg="del">
          <ac:chgData name="Åkerman, Ulla" userId="d0083935-d6d3-4ce6-bb83-b342513b4304" providerId="ADAL" clId="{A2C43553-EB8C-4AD3-AC6D-C56648F2BF97}" dt="2020-12-18T10:29:13.390" v="35" actId="478"/>
          <ac:picMkLst>
            <pc:docMk/>
            <pc:sldMk cId="1158175688" sldId="336"/>
            <ac:picMk id="15" creationId="{C180C272-45F4-4D77-B62A-010444563E01}"/>
          </ac:picMkLst>
        </pc:picChg>
      </pc:sldChg>
      <pc:sldChg chg="modSp">
        <pc:chgData name="Åkerman, Ulla" userId="d0083935-d6d3-4ce6-bb83-b342513b4304" providerId="ADAL" clId="{A2C43553-EB8C-4AD3-AC6D-C56648F2BF97}" dt="2020-12-18T10:00:56.721" v="34" actId="20577"/>
        <pc:sldMkLst>
          <pc:docMk/>
          <pc:sldMk cId="768559339" sldId="348"/>
        </pc:sldMkLst>
        <pc:spChg chg="mod">
          <ac:chgData name="Åkerman, Ulla" userId="d0083935-d6d3-4ce6-bb83-b342513b4304" providerId="ADAL" clId="{A2C43553-EB8C-4AD3-AC6D-C56648F2BF97}" dt="2020-12-18T10:00:56.721" v="34" actId="20577"/>
          <ac:spMkLst>
            <pc:docMk/>
            <pc:sldMk cId="768559339" sldId="348"/>
            <ac:spMk id="2" creationId="{40E6F01B-EEE1-4EA1-9D74-23B85D1B6F25}"/>
          </ac:spMkLst>
        </pc:spChg>
      </pc:sldChg>
    </pc:docChg>
  </pc:docChgLst>
  <pc:docChgLst>
    <pc:chgData name="Åkerman, Ulla" userId="d0083935-d6d3-4ce6-bb83-b342513b4304" providerId="ADAL" clId="{C8346BA7-EE6E-43AA-BA46-31027F0FE80E}"/>
    <pc:docChg chg="undo custSel addSld delSld modSld">
      <pc:chgData name="Åkerman, Ulla" userId="d0083935-d6d3-4ce6-bb83-b342513b4304" providerId="ADAL" clId="{C8346BA7-EE6E-43AA-BA46-31027F0FE80E}" dt="2020-10-26T14:29:20.181" v="1183" actId="962"/>
      <pc:docMkLst>
        <pc:docMk/>
      </pc:docMkLst>
      <pc:sldChg chg="addSp delSp modSp">
        <pc:chgData name="Åkerman, Ulla" userId="d0083935-d6d3-4ce6-bb83-b342513b4304" providerId="ADAL" clId="{C8346BA7-EE6E-43AA-BA46-31027F0FE80E}" dt="2020-10-26T09:55:32.354" v="116" actId="20577"/>
        <pc:sldMkLst>
          <pc:docMk/>
          <pc:sldMk cId="3315617300" sldId="314"/>
        </pc:sldMkLst>
        <pc:spChg chg="mod">
          <ac:chgData name="Åkerman, Ulla" userId="d0083935-d6d3-4ce6-bb83-b342513b4304" providerId="ADAL" clId="{C8346BA7-EE6E-43AA-BA46-31027F0FE80E}" dt="2020-10-26T09:55:32.354" v="116" actId="20577"/>
          <ac:spMkLst>
            <pc:docMk/>
            <pc:sldMk cId="3315617300" sldId="314"/>
            <ac:spMk id="7" creationId="{8786C1A2-0088-4716-8523-4DF8799E79DD}"/>
          </ac:spMkLst>
        </pc:spChg>
        <pc:spChg chg="add del mod">
          <ac:chgData name="Åkerman, Ulla" userId="d0083935-d6d3-4ce6-bb83-b342513b4304" providerId="ADAL" clId="{C8346BA7-EE6E-43AA-BA46-31027F0FE80E}" dt="2020-10-26T09:53:58.127" v="1" actId="931"/>
          <ac:spMkLst>
            <pc:docMk/>
            <pc:sldMk cId="3315617300" sldId="314"/>
            <ac:spMk id="13" creationId="{1878DFE2-5F91-425B-B25F-189D074AB6AB}"/>
          </ac:spMkLst>
        </pc:spChg>
        <pc:picChg chg="del">
          <ac:chgData name="Åkerman, Ulla" userId="d0083935-d6d3-4ce6-bb83-b342513b4304" providerId="ADAL" clId="{C8346BA7-EE6E-43AA-BA46-31027F0FE80E}" dt="2020-10-26T09:53:53.724" v="0" actId="478"/>
          <ac:picMkLst>
            <pc:docMk/>
            <pc:sldMk cId="3315617300" sldId="314"/>
            <ac:picMk id="10" creationId="{D7BC6084-124F-4308-BD91-5FD8C91A7F62}"/>
          </ac:picMkLst>
        </pc:picChg>
        <pc:picChg chg="add mod">
          <ac:chgData name="Åkerman, Ulla" userId="d0083935-d6d3-4ce6-bb83-b342513b4304" providerId="ADAL" clId="{C8346BA7-EE6E-43AA-BA46-31027F0FE80E}" dt="2020-10-26T09:54:22.200" v="71" actId="962"/>
          <ac:picMkLst>
            <pc:docMk/>
            <pc:sldMk cId="3315617300" sldId="314"/>
            <ac:picMk id="15" creationId="{66CEC6DB-DFE2-4EC1-9103-D3D68B5D3F6C}"/>
          </ac:picMkLst>
        </pc:picChg>
      </pc:sldChg>
      <pc:sldChg chg="modSp">
        <pc:chgData name="Åkerman, Ulla" userId="d0083935-d6d3-4ce6-bb83-b342513b4304" providerId="ADAL" clId="{C8346BA7-EE6E-43AA-BA46-31027F0FE80E}" dt="2020-10-26T09:56:27.462" v="175" actId="14100"/>
        <pc:sldMkLst>
          <pc:docMk/>
          <pc:sldMk cId="141904808" sldId="318"/>
        </pc:sldMkLst>
        <pc:spChg chg="mod">
          <ac:chgData name="Åkerman, Ulla" userId="d0083935-d6d3-4ce6-bb83-b342513b4304" providerId="ADAL" clId="{C8346BA7-EE6E-43AA-BA46-31027F0FE80E}" dt="2020-10-26T09:56:18.422" v="173" actId="14100"/>
          <ac:spMkLst>
            <pc:docMk/>
            <pc:sldMk cId="141904808" sldId="318"/>
            <ac:spMk id="2" creationId="{8D2B00BA-A544-41B3-936D-480DA53D8A18}"/>
          </ac:spMkLst>
        </pc:spChg>
        <pc:spChg chg="mod">
          <ac:chgData name="Åkerman, Ulla" userId="d0083935-d6d3-4ce6-bb83-b342513b4304" providerId="ADAL" clId="{C8346BA7-EE6E-43AA-BA46-31027F0FE80E}" dt="2020-10-26T09:56:27.462" v="175" actId="14100"/>
          <ac:spMkLst>
            <pc:docMk/>
            <pc:sldMk cId="141904808" sldId="318"/>
            <ac:spMk id="7" creationId="{D4422397-E787-42A5-9BAA-88253D23C9A4}"/>
          </ac:spMkLst>
        </pc:spChg>
      </pc:sldChg>
      <pc:sldChg chg="addSp delSp modSp">
        <pc:chgData name="Åkerman, Ulla" userId="d0083935-d6d3-4ce6-bb83-b342513b4304" providerId="ADAL" clId="{C8346BA7-EE6E-43AA-BA46-31027F0FE80E}" dt="2020-10-26T13:20:38.278" v="214" actId="27309"/>
        <pc:sldMkLst>
          <pc:docMk/>
          <pc:sldMk cId="3473346265" sldId="324"/>
        </pc:sldMkLst>
        <pc:graphicFrameChg chg="add del modGraphic">
          <ac:chgData name="Åkerman, Ulla" userId="d0083935-d6d3-4ce6-bb83-b342513b4304" providerId="ADAL" clId="{C8346BA7-EE6E-43AA-BA46-31027F0FE80E}" dt="2020-10-26T13:20:38.278" v="214" actId="27309"/>
          <ac:graphicFrameMkLst>
            <pc:docMk/>
            <pc:sldMk cId="3473346265" sldId="324"/>
            <ac:graphicFrameMk id="10" creationId="{55DC580D-0FDB-4BE8-9906-E7D273FB1C9F}"/>
          </ac:graphicFrameMkLst>
        </pc:graphicFrameChg>
        <pc:picChg chg="add mod">
          <ac:chgData name="Åkerman, Ulla" userId="d0083935-d6d3-4ce6-bb83-b342513b4304" providerId="ADAL" clId="{C8346BA7-EE6E-43AA-BA46-31027F0FE80E}" dt="2020-10-26T13:19:13.516" v="211" actId="962"/>
          <ac:picMkLst>
            <pc:docMk/>
            <pc:sldMk cId="3473346265" sldId="324"/>
            <ac:picMk id="7" creationId="{A4E0DAF2-D2CB-4EC1-BDAE-6B453AF1DB96}"/>
          </ac:picMkLst>
        </pc:picChg>
        <pc:picChg chg="del">
          <ac:chgData name="Åkerman, Ulla" userId="d0083935-d6d3-4ce6-bb83-b342513b4304" providerId="ADAL" clId="{C8346BA7-EE6E-43AA-BA46-31027F0FE80E}" dt="2020-10-26T13:12:00.132" v="193" actId="478"/>
          <ac:picMkLst>
            <pc:docMk/>
            <pc:sldMk cId="3473346265" sldId="324"/>
            <ac:picMk id="8" creationId="{FE101584-572C-412C-A463-03B06FD15202}"/>
          </ac:picMkLst>
        </pc:picChg>
      </pc:sldChg>
      <pc:sldChg chg="addSp delSp modSp">
        <pc:chgData name="Åkerman, Ulla" userId="d0083935-d6d3-4ce6-bb83-b342513b4304" providerId="ADAL" clId="{C8346BA7-EE6E-43AA-BA46-31027F0FE80E}" dt="2020-10-26T13:31:01.312" v="287" actId="1076"/>
        <pc:sldMkLst>
          <pc:docMk/>
          <pc:sldMk cId="2615051094" sldId="326"/>
        </pc:sldMkLst>
        <pc:spChg chg="mod">
          <ac:chgData name="Åkerman, Ulla" userId="d0083935-d6d3-4ce6-bb83-b342513b4304" providerId="ADAL" clId="{C8346BA7-EE6E-43AA-BA46-31027F0FE80E}" dt="2020-10-26T13:31:01.312" v="287" actId="1076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C8346BA7-EE6E-43AA-BA46-31027F0FE80E}" dt="2020-10-26T13:30:02.760" v="266" actId="20577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C8346BA7-EE6E-43AA-BA46-31027F0FE80E}" dt="2020-10-26T13:27:24.346" v="216" actId="931"/>
          <ac:spMkLst>
            <pc:docMk/>
            <pc:sldMk cId="2615051094" sldId="326"/>
            <ac:spMk id="17" creationId="{466A54C8-E3D9-4D72-8A62-BE5F3C515D20}"/>
          </ac:spMkLst>
        </pc:spChg>
        <pc:spChg chg="add del mod">
          <ac:chgData name="Åkerman, Ulla" userId="d0083935-d6d3-4ce6-bb83-b342513b4304" providerId="ADAL" clId="{C8346BA7-EE6E-43AA-BA46-31027F0FE80E}" dt="2020-10-26T13:27:36.213" v="221" actId="931"/>
          <ac:spMkLst>
            <pc:docMk/>
            <pc:sldMk cId="2615051094" sldId="326"/>
            <ac:spMk id="21" creationId="{25EF6C50-0C79-40B8-9613-66DC96B34563}"/>
          </ac:spMkLst>
        </pc:spChg>
        <pc:spChg chg="add del mod">
          <ac:chgData name="Åkerman, Ulla" userId="d0083935-d6d3-4ce6-bb83-b342513b4304" providerId="ADAL" clId="{C8346BA7-EE6E-43AA-BA46-31027F0FE80E}" dt="2020-10-26T13:28:01.282" v="225" actId="931"/>
          <ac:spMkLst>
            <pc:docMk/>
            <pc:sldMk cId="2615051094" sldId="326"/>
            <ac:spMk id="25" creationId="{AA899735-48BB-4CE2-B3A3-199EA0E2FE5C}"/>
          </ac:spMkLst>
        </pc:spChg>
        <pc:spChg chg="add del mod">
          <ac:chgData name="Åkerman, Ulla" userId="d0083935-d6d3-4ce6-bb83-b342513b4304" providerId="ADAL" clId="{C8346BA7-EE6E-43AA-BA46-31027F0FE80E}" dt="2020-10-26T13:28:39.266" v="229" actId="931"/>
          <ac:spMkLst>
            <pc:docMk/>
            <pc:sldMk cId="2615051094" sldId="326"/>
            <ac:spMk id="29" creationId="{EEAB1EA8-7649-440A-B639-5E5980849110}"/>
          </ac:spMkLst>
        </pc:spChg>
        <pc:spChg chg="add del mod">
          <ac:chgData name="Åkerman, Ulla" userId="d0083935-d6d3-4ce6-bb83-b342513b4304" providerId="ADAL" clId="{C8346BA7-EE6E-43AA-BA46-31027F0FE80E}" dt="2020-10-26T13:29:30.217" v="233" actId="931"/>
          <ac:spMkLst>
            <pc:docMk/>
            <pc:sldMk cId="2615051094" sldId="326"/>
            <ac:spMk id="33" creationId="{36380CDE-5C7F-4FA6-A76B-28383685A795}"/>
          </ac:spMkLst>
        </pc:spChg>
        <pc:picChg chg="del">
          <ac:chgData name="Åkerman, Ulla" userId="d0083935-d6d3-4ce6-bb83-b342513b4304" providerId="ADAL" clId="{C8346BA7-EE6E-43AA-BA46-31027F0FE80E}" dt="2020-10-26T13:27:20.977" v="215" actId="478"/>
          <ac:picMkLst>
            <pc:docMk/>
            <pc:sldMk cId="2615051094" sldId="326"/>
            <ac:picMk id="14" creationId="{00920212-16B8-4020-B495-BD4D10200779}"/>
          </ac:picMkLst>
        </pc:picChg>
        <pc:picChg chg="add del mod">
          <ac:chgData name="Åkerman, Ulla" userId="d0083935-d6d3-4ce6-bb83-b342513b4304" providerId="ADAL" clId="{C8346BA7-EE6E-43AA-BA46-31027F0FE80E}" dt="2020-10-26T13:27:30.695" v="220" actId="478"/>
          <ac:picMkLst>
            <pc:docMk/>
            <pc:sldMk cId="2615051094" sldId="326"/>
            <ac:picMk id="19" creationId="{CD871993-F896-4D76-B45A-154ABA7ACC7A}"/>
          </ac:picMkLst>
        </pc:picChg>
        <pc:picChg chg="add del mod">
          <ac:chgData name="Åkerman, Ulla" userId="d0083935-d6d3-4ce6-bb83-b342513b4304" providerId="ADAL" clId="{C8346BA7-EE6E-43AA-BA46-31027F0FE80E}" dt="2020-10-26T13:27:56.675" v="224" actId="478"/>
          <ac:picMkLst>
            <pc:docMk/>
            <pc:sldMk cId="2615051094" sldId="326"/>
            <ac:picMk id="23" creationId="{47F8EF8F-20E2-4E68-976D-83519FF8F189}"/>
          </ac:picMkLst>
        </pc:picChg>
        <pc:picChg chg="add del mod">
          <ac:chgData name="Åkerman, Ulla" userId="d0083935-d6d3-4ce6-bb83-b342513b4304" providerId="ADAL" clId="{C8346BA7-EE6E-43AA-BA46-31027F0FE80E}" dt="2020-10-26T13:28:31.691" v="228" actId="478"/>
          <ac:picMkLst>
            <pc:docMk/>
            <pc:sldMk cId="2615051094" sldId="326"/>
            <ac:picMk id="27" creationId="{8182B004-A301-4A92-AB3C-D4946962A171}"/>
          </ac:picMkLst>
        </pc:picChg>
        <pc:picChg chg="add del mod">
          <ac:chgData name="Åkerman, Ulla" userId="d0083935-d6d3-4ce6-bb83-b342513b4304" providerId="ADAL" clId="{C8346BA7-EE6E-43AA-BA46-31027F0FE80E}" dt="2020-10-26T13:29:22.712" v="232" actId="478"/>
          <ac:picMkLst>
            <pc:docMk/>
            <pc:sldMk cId="2615051094" sldId="326"/>
            <ac:picMk id="31" creationId="{161E7B45-B3AE-445E-8E6A-965DF894A077}"/>
          </ac:picMkLst>
        </pc:picChg>
        <pc:picChg chg="add mod">
          <ac:chgData name="Åkerman, Ulla" userId="d0083935-d6d3-4ce6-bb83-b342513b4304" providerId="ADAL" clId="{C8346BA7-EE6E-43AA-BA46-31027F0FE80E}" dt="2020-10-26T13:30:48.392" v="284" actId="962"/>
          <ac:picMkLst>
            <pc:docMk/>
            <pc:sldMk cId="2615051094" sldId="326"/>
            <ac:picMk id="35" creationId="{D9D69DC1-B41D-4E82-A1B8-D2BC66B8D462}"/>
          </ac:picMkLst>
        </pc:picChg>
      </pc:sldChg>
      <pc:sldChg chg="addSp delSp modSp delAnim">
        <pc:chgData name="Åkerman, Ulla" userId="d0083935-d6d3-4ce6-bb83-b342513b4304" providerId="ADAL" clId="{C8346BA7-EE6E-43AA-BA46-31027F0FE80E}" dt="2020-10-26T13:35:02.335" v="351" actId="1076"/>
        <pc:sldMkLst>
          <pc:docMk/>
          <pc:sldMk cId="232067516" sldId="327"/>
        </pc:sldMkLst>
        <pc:spChg chg="mod">
          <ac:chgData name="Åkerman, Ulla" userId="d0083935-d6d3-4ce6-bb83-b342513b4304" providerId="ADAL" clId="{C8346BA7-EE6E-43AA-BA46-31027F0FE80E}" dt="2020-10-26T13:31:37.741" v="297" actId="20577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C8346BA7-EE6E-43AA-BA46-31027F0FE80E}" dt="2020-10-26T13:31:54.623" v="303" actId="20577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C8346BA7-EE6E-43AA-BA46-31027F0FE80E}" dt="2020-10-26T13:35:02.335" v="351" actId="1076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C8346BA7-EE6E-43AA-BA46-31027F0FE80E}" dt="2020-10-26T13:34:40.871" v="339" actId="14100"/>
          <ac:spMkLst>
            <pc:docMk/>
            <pc:sldMk cId="232067516" sldId="327"/>
            <ac:spMk id="10" creationId="{CBC0644F-553B-4D4E-9534-9A97C4BEF8D4}"/>
          </ac:spMkLst>
        </pc:spChg>
        <pc:spChg chg="del">
          <ac:chgData name="Åkerman, Ulla" userId="d0083935-d6d3-4ce6-bb83-b342513b4304" providerId="ADAL" clId="{C8346BA7-EE6E-43AA-BA46-31027F0FE80E}" dt="2020-10-26T13:32:58.088" v="308" actId="478"/>
          <ac:spMkLst>
            <pc:docMk/>
            <pc:sldMk cId="232067516" sldId="327"/>
            <ac:spMk id="11" creationId="{E4D42B9A-A08D-4F72-B2BA-CF5E5F5EE0D7}"/>
          </ac:spMkLst>
        </pc:spChg>
        <pc:spChg chg="del">
          <ac:chgData name="Åkerman, Ulla" userId="d0083935-d6d3-4ce6-bb83-b342513b4304" providerId="ADAL" clId="{C8346BA7-EE6E-43AA-BA46-31027F0FE80E}" dt="2020-10-26T13:33:13.066" v="315" actId="478"/>
          <ac:spMkLst>
            <pc:docMk/>
            <pc:sldMk cId="232067516" sldId="327"/>
            <ac:spMk id="12" creationId="{351DAA53-AC10-4B7B-A2AE-9DB3F67BE8A2}"/>
          </ac:spMkLst>
        </pc:spChg>
        <pc:spChg chg="del">
          <ac:chgData name="Åkerman, Ulla" userId="d0083935-d6d3-4ce6-bb83-b342513b4304" providerId="ADAL" clId="{C8346BA7-EE6E-43AA-BA46-31027F0FE80E}" dt="2020-10-26T13:33:34.270" v="327" actId="478"/>
          <ac:spMkLst>
            <pc:docMk/>
            <pc:sldMk cId="232067516" sldId="327"/>
            <ac:spMk id="19" creationId="{0AC9D87A-54FD-4128-A5B7-26F76A9E76FF}"/>
          </ac:spMkLst>
        </pc:spChg>
        <pc:spChg chg="mod topLvl">
          <ac:chgData name="Åkerman, Ulla" userId="d0083935-d6d3-4ce6-bb83-b342513b4304" providerId="ADAL" clId="{C8346BA7-EE6E-43AA-BA46-31027F0FE80E}" dt="2020-10-26T13:34:07.731" v="332" actId="164"/>
          <ac:spMkLst>
            <pc:docMk/>
            <pc:sldMk cId="232067516" sldId="327"/>
            <ac:spMk id="22" creationId="{4E049B50-6A24-48EA-873A-5598CE4EC98E}"/>
          </ac:spMkLst>
        </pc:spChg>
        <pc:spChg chg="mod topLvl">
          <ac:chgData name="Åkerman, Ulla" userId="d0083935-d6d3-4ce6-bb83-b342513b4304" providerId="ADAL" clId="{C8346BA7-EE6E-43AA-BA46-31027F0FE80E}" dt="2020-10-26T13:34:07.731" v="332" actId="164"/>
          <ac:spMkLst>
            <pc:docMk/>
            <pc:sldMk cId="232067516" sldId="327"/>
            <ac:spMk id="23" creationId="{781D4FFE-5BEA-4673-BECB-509CFD4C3BCC}"/>
          </ac:spMkLst>
        </pc:spChg>
        <pc:spChg chg="mod">
          <ac:chgData name="Åkerman, Ulla" userId="d0083935-d6d3-4ce6-bb83-b342513b4304" providerId="ADAL" clId="{C8346BA7-EE6E-43AA-BA46-31027F0FE80E}" dt="2020-10-26T13:34:52.897" v="350" actId="20577"/>
          <ac:spMkLst>
            <pc:docMk/>
            <pc:sldMk cId="232067516" sldId="327"/>
            <ac:spMk id="25" creationId="{1154DF70-0C6C-4BE0-B39B-9941F03C0517}"/>
          </ac:spMkLst>
        </pc:spChg>
        <pc:grpChg chg="add mod">
          <ac:chgData name="Åkerman, Ulla" userId="d0083935-d6d3-4ce6-bb83-b342513b4304" providerId="ADAL" clId="{C8346BA7-EE6E-43AA-BA46-31027F0FE80E}" dt="2020-10-26T13:34:07.731" v="332" actId="164"/>
          <ac:grpSpMkLst>
            <pc:docMk/>
            <pc:sldMk cId="232067516" sldId="327"/>
            <ac:grpSpMk id="14" creationId="{67ECA5CA-B948-4293-8018-AEDFA311EBAB}"/>
          </ac:grpSpMkLst>
        </pc:grpChg>
        <pc:grpChg chg="add del mod">
          <ac:chgData name="Åkerman, Ulla" userId="d0083935-d6d3-4ce6-bb83-b342513b4304" providerId="ADAL" clId="{C8346BA7-EE6E-43AA-BA46-31027F0FE80E}" dt="2020-10-26T13:33:45.669" v="329" actId="165"/>
          <ac:grpSpMkLst>
            <pc:docMk/>
            <pc:sldMk cId="232067516" sldId="327"/>
            <ac:grpSpMk id="21" creationId="{159E04A7-53D8-4FFE-AD5D-864536D9D34F}"/>
          </ac:grpSpMkLst>
        </pc:grpChg>
        <pc:grpChg chg="add mod">
          <ac:chgData name="Åkerman, Ulla" userId="d0083935-d6d3-4ce6-bb83-b342513b4304" providerId="ADAL" clId="{C8346BA7-EE6E-43AA-BA46-31027F0FE80E}" dt="2020-10-26T13:34:13.142" v="334" actId="1076"/>
          <ac:grpSpMkLst>
            <pc:docMk/>
            <pc:sldMk cId="232067516" sldId="327"/>
            <ac:grpSpMk id="24" creationId="{AC1A4CBC-D483-4A1F-AAA0-250E54E284CE}"/>
          </ac:grpSpMkLst>
        </pc:grpChg>
      </pc:sldChg>
      <pc:sldChg chg="del">
        <pc:chgData name="Åkerman, Ulla" userId="d0083935-d6d3-4ce6-bb83-b342513b4304" providerId="ADAL" clId="{C8346BA7-EE6E-43AA-BA46-31027F0FE80E}" dt="2020-10-26T13:36:59.208" v="354" actId="2696"/>
        <pc:sldMkLst>
          <pc:docMk/>
          <pc:sldMk cId="4065768979" sldId="331"/>
        </pc:sldMkLst>
      </pc:sldChg>
      <pc:sldChg chg="del">
        <pc:chgData name="Åkerman, Ulla" userId="d0083935-d6d3-4ce6-bb83-b342513b4304" providerId="ADAL" clId="{C8346BA7-EE6E-43AA-BA46-31027F0FE80E}" dt="2020-10-26T13:37:06.922" v="355" actId="2696"/>
        <pc:sldMkLst>
          <pc:docMk/>
          <pc:sldMk cId="3277284000" sldId="332"/>
        </pc:sldMkLst>
      </pc:sldChg>
      <pc:sldChg chg="addSp delSp modSp">
        <pc:chgData name="Åkerman, Ulla" userId="d0083935-d6d3-4ce6-bb83-b342513b4304" providerId="ADAL" clId="{C8346BA7-EE6E-43AA-BA46-31027F0FE80E}" dt="2020-10-26T13:48:01.983" v="508" actId="20577"/>
        <pc:sldMkLst>
          <pc:docMk/>
          <pc:sldMk cId="3769486148" sldId="334"/>
        </pc:sldMkLst>
        <pc:spChg chg="mod">
          <ac:chgData name="Åkerman, Ulla" userId="d0083935-d6d3-4ce6-bb83-b342513b4304" providerId="ADAL" clId="{C8346BA7-EE6E-43AA-BA46-31027F0FE80E}" dt="2020-10-26T13:48:01.983" v="508" actId="20577"/>
          <ac:spMkLst>
            <pc:docMk/>
            <pc:sldMk cId="3769486148" sldId="334"/>
            <ac:spMk id="7" creationId="{DA7DE232-EA80-43E6-9FF1-80EFB33B81A5}"/>
          </ac:spMkLst>
        </pc:spChg>
        <pc:spChg chg="add del mod">
          <ac:chgData name="Åkerman, Ulla" userId="d0083935-d6d3-4ce6-bb83-b342513b4304" providerId="ADAL" clId="{C8346BA7-EE6E-43AA-BA46-31027F0FE80E}" dt="2020-10-26T13:38:17.418" v="357" actId="931"/>
          <ac:spMkLst>
            <pc:docMk/>
            <pc:sldMk cId="3769486148" sldId="334"/>
            <ac:spMk id="13" creationId="{B84918EA-2E7C-4BC7-99F3-00C41C5443D8}"/>
          </ac:spMkLst>
        </pc:spChg>
        <pc:picChg chg="del">
          <ac:chgData name="Åkerman, Ulla" userId="d0083935-d6d3-4ce6-bb83-b342513b4304" providerId="ADAL" clId="{C8346BA7-EE6E-43AA-BA46-31027F0FE80E}" dt="2020-10-26T13:37:21.851" v="356" actId="478"/>
          <ac:picMkLst>
            <pc:docMk/>
            <pc:sldMk cId="3769486148" sldId="334"/>
            <ac:picMk id="11" creationId="{612B6112-0B60-4C9F-8791-658A57C2BDE8}"/>
          </ac:picMkLst>
        </pc:picChg>
        <pc:picChg chg="add mod">
          <ac:chgData name="Åkerman, Ulla" userId="d0083935-d6d3-4ce6-bb83-b342513b4304" providerId="ADAL" clId="{C8346BA7-EE6E-43AA-BA46-31027F0FE80E}" dt="2020-10-26T13:39:28.562" v="360" actId="13244"/>
          <ac:picMkLst>
            <pc:docMk/>
            <pc:sldMk cId="3769486148" sldId="334"/>
            <ac:picMk id="15" creationId="{4AE875AC-619C-4185-87DC-375DECC05777}"/>
          </ac:picMkLst>
        </pc:picChg>
      </pc:sldChg>
      <pc:sldChg chg="modSp">
        <pc:chgData name="Åkerman, Ulla" userId="d0083935-d6d3-4ce6-bb83-b342513b4304" providerId="ADAL" clId="{C8346BA7-EE6E-43AA-BA46-31027F0FE80E}" dt="2020-10-26T13:55:10.647" v="749" actId="1076"/>
        <pc:sldMkLst>
          <pc:docMk/>
          <pc:sldMk cId="1660831285" sldId="335"/>
        </pc:sldMkLst>
        <pc:grpChg chg="mod">
          <ac:chgData name="Åkerman, Ulla" userId="d0083935-d6d3-4ce6-bb83-b342513b4304" providerId="ADAL" clId="{C8346BA7-EE6E-43AA-BA46-31027F0FE80E}" dt="2020-10-26T13:55:10.647" v="749" actId="1076"/>
          <ac:grpSpMkLst>
            <pc:docMk/>
            <pc:sldMk cId="1660831285" sldId="335"/>
            <ac:grpSpMk id="24" creationId="{BBEF9CE3-88FE-470A-BE37-0FD7879DA3BE}"/>
          </ac:grpSpMkLst>
        </pc:grpChg>
      </pc:sldChg>
      <pc:sldChg chg="addSp delSp modSp">
        <pc:chgData name="Åkerman, Ulla" userId="d0083935-d6d3-4ce6-bb83-b342513b4304" providerId="ADAL" clId="{C8346BA7-EE6E-43AA-BA46-31027F0FE80E}" dt="2020-10-26T14:15:53.690" v="1161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C8346BA7-EE6E-43AA-BA46-31027F0FE80E}" dt="2020-10-26T14:15:42.681" v="1156" actId="931"/>
          <ac:spMkLst>
            <pc:docMk/>
            <pc:sldMk cId="1158175688" sldId="336"/>
            <ac:spMk id="13" creationId="{184E6484-BB15-4EF6-B23A-BF94FF4BE024}"/>
          </ac:spMkLst>
        </pc:spChg>
        <pc:picChg chg="del">
          <ac:chgData name="Åkerman, Ulla" userId="d0083935-d6d3-4ce6-bb83-b342513b4304" providerId="ADAL" clId="{C8346BA7-EE6E-43AA-BA46-31027F0FE80E}" dt="2020-10-26T14:15:36.761" v="1155" actId="478"/>
          <ac:picMkLst>
            <pc:docMk/>
            <pc:sldMk cId="1158175688" sldId="336"/>
            <ac:picMk id="11" creationId="{8C967701-8626-47DE-8E15-0C2026B5209C}"/>
          </ac:picMkLst>
        </pc:picChg>
        <pc:picChg chg="add mod">
          <ac:chgData name="Åkerman, Ulla" userId="d0083935-d6d3-4ce6-bb83-b342513b4304" providerId="ADAL" clId="{C8346BA7-EE6E-43AA-BA46-31027F0FE80E}" dt="2020-10-26T14:15:53.690" v="1161" actId="13244"/>
          <ac:picMkLst>
            <pc:docMk/>
            <pc:sldMk cId="1158175688" sldId="336"/>
            <ac:picMk id="15" creationId="{C180C272-45F4-4D77-B62A-010444563E01}"/>
          </ac:picMkLst>
        </pc:picChg>
      </pc:sldChg>
      <pc:sldChg chg="modSp">
        <pc:chgData name="Åkerman, Ulla" userId="d0083935-d6d3-4ce6-bb83-b342513b4304" providerId="ADAL" clId="{C8346BA7-EE6E-43AA-BA46-31027F0FE80E}" dt="2020-10-26T14:13:58.160" v="1154" actId="1076"/>
        <pc:sldMkLst>
          <pc:docMk/>
          <pc:sldMk cId="3110583444" sldId="338"/>
        </pc:sldMkLst>
        <pc:picChg chg="mod">
          <ac:chgData name="Åkerman, Ulla" userId="d0083935-d6d3-4ce6-bb83-b342513b4304" providerId="ADAL" clId="{C8346BA7-EE6E-43AA-BA46-31027F0FE80E}" dt="2020-10-26T14:13:58.160" v="1154" actId="1076"/>
          <ac:picMkLst>
            <pc:docMk/>
            <pc:sldMk cId="3110583444" sldId="338"/>
            <ac:picMk id="13" creationId="{73023BAE-E5E7-42D3-8506-5FCB944B085D}"/>
          </ac:picMkLst>
        </pc:picChg>
      </pc:sldChg>
      <pc:sldChg chg="modSp">
        <pc:chgData name="Åkerman, Ulla" userId="d0083935-d6d3-4ce6-bb83-b342513b4304" providerId="ADAL" clId="{C8346BA7-EE6E-43AA-BA46-31027F0FE80E}" dt="2020-10-26T14:26:06.436" v="1170" actId="207"/>
        <pc:sldMkLst>
          <pc:docMk/>
          <pc:sldMk cId="1247457502" sldId="339"/>
        </pc:sldMkLst>
        <pc:spChg chg="mod">
          <ac:chgData name="Åkerman, Ulla" userId="d0083935-d6d3-4ce6-bb83-b342513b4304" providerId="ADAL" clId="{C8346BA7-EE6E-43AA-BA46-31027F0FE80E}" dt="2020-10-26T14:26:06.436" v="1170" actId="207"/>
          <ac:spMkLst>
            <pc:docMk/>
            <pc:sldMk cId="1247457502" sldId="339"/>
            <ac:spMk id="27" creationId="{99012F31-5832-4EA8-B919-447823ECF36E}"/>
          </ac:spMkLst>
        </pc:spChg>
      </pc:sldChg>
      <pc:sldChg chg="addSp delSp modSp">
        <pc:chgData name="Åkerman, Ulla" userId="d0083935-d6d3-4ce6-bb83-b342513b4304" providerId="ADAL" clId="{C8346BA7-EE6E-43AA-BA46-31027F0FE80E}" dt="2020-10-26T14:29:20.181" v="1183" actId="962"/>
        <pc:sldMkLst>
          <pc:docMk/>
          <pc:sldMk cId="1340289225" sldId="341"/>
        </pc:sldMkLst>
        <pc:spChg chg="add del mod">
          <ac:chgData name="Åkerman, Ulla" userId="d0083935-d6d3-4ce6-bb83-b342513b4304" providerId="ADAL" clId="{C8346BA7-EE6E-43AA-BA46-31027F0FE80E}" dt="2020-10-26T14:28:18.271" v="1172" actId="931"/>
          <ac:spMkLst>
            <pc:docMk/>
            <pc:sldMk cId="1340289225" sldId="341"/>
            <ac:spMk id="21" creationId="{6498F55F-0FFA-490F-8B7B-54A68E3EC3AF}"/>
          </ac:spMkLst>
        </pc:spChg>
        <pc:spChg chg="add del mod">
          <ac:chgData name="Åkerman, Ulla" userId="d0083935-d6d3-4ce6-bb83-b342513b4304" providerId="ADAL" clId="{C8346BA7-EE6E-43AA-BA46-31027F0FE80E}" dt="2020-10-26T14:29:15.709" v="1179" actId="931"/>
          <ac:spMkLst>
            <pc:docMk/>
            <pc:sldMk cId="1340289225" sldId="341"/>
            <ac:spMk id="25" creationId="{F3FDA89F-B621-48A4-984B-16636FD53EE2}"/>
          </ac:spMkLst>
        </pc:spChg>
        <pc:picChg chg="del">
          <ac:chgData name="Åkerman, Ulla" userId="d0083935-d6d3-4ce6-bb83-b342513b4304" providerId="ADAL" clId="{C8346BA7-EE6E-43AA-BA46-31027F0FE80E}" dt="2020-10-26T14:28:08.847" v="1171" actId="478"/>
          <ac:picMkLst>
            <pc:docMk/>
            <pc:sldMk cId="1340289225" sldId="341"/>
            <ac:picMk id="19" creationId="{6F795A7F-03EB-486E-927F-16D1A87C3CA9}"/>
          </ac:picMkLst>
        </pc:picChg>
        <pc:picChg chg="add del mod">
          <ac:chgData name="Åkerman, Ulla" userId="d0083935-d6d3-4ce6-bb83-b342513b4304" providerId="ADAL" clId="{C8346BA7-EE6E-43AA-BA46-31027F0FE80E}" dt="2020-10-26T14:29:11.431" v="1178" actId="478"/>
          <ac:picMkLst>
            <pc:docMk/>
            <pc:sldMk cId="1340289225" sldId="341"/>
            <ac:picMk id="23" creationId="{A1068CFD-C0B4-405B-B8D9-277076CC7C38}"/>
          </ac:picMkLst>
        </pc:picChg>
        <pc:picChg chg="add mod">
          <ac:chgData name="Åkerman, Ulla" userId="d0083935-d6d3-4ce6-bb83-b342513b4304" providerId="ADAL" clId="{C8346BA7-EE6E-43AA-BA46-31027F0FE80E}" dt="2020-10-26T14:29:20.181" v="1183" actId="962"/>
          <ac:picMkLst>
            <pc:docMk/>
            <pc:sldMk cId="1340289225" sldId="341"/>
            <ac:picMk id="27" creationId="{D9E09946-5850-4683-9A40-6F7D127B70A7}"/>
          </ac:picMkLst>
        </pc:picChg>
      </pc:sldChg>
      <pc:sldChg chg="del">
        <pc:chgData name="Åkerman, Ulla" userId="d0083935-d6d3-4ce6-bb83-b342513b4304" providerId="ADAL" clId="{C8346BA7-EE6E-43AA-BA46-31027F0FE80E}" dt="2020-10-26T13:36:52.603" v="353" actId="2696"/>
        <pc:sldMkLst>
          <pc:docMk/>
          <pc:sldMk cId="1724995403" sldId="342"/>
        </pc:sldMkLst>
      </pc:sldChg>
      <pc:sldChg chg="del">
        <pc:chgData name="Åkerman, Ulla" userId="d0083935-d6d3-4ce6-bb83-b342513b4304" providerId="ADAL" clId="{C8346BA7-EE6E-43AA-BA46-31027F0FE80E}" dt="2020-10-26T13:36:42.960" v="352" actId="2696"/>
        <pc:sldMkLst>
          <pc:docMk/>
          <pc:sldMk cId="1548256538" sldId="343"/>
        </pc:sldMkLst>
      </pc:sldChg>
      <pc:sldChg chg="addSp delSp modSp">
        <pc:chgData name="Åkerman, Ulla" userId="d0083935-d6d3-4ce6-bb83-b342513b4304" providerId="ADAL" clId="{C8346BA7-EE6E-43AA-BA46-31027F0FE80E}" dt="2020-10-26T14:20:35.237" v="1167" actId="962"/>
        <pc:sldMkLst>
          <pc:docMk/>
          <pc:sldMk cId="1828284210" sldId="345"/>
        </pc:sldMkLst>
        <pc:spChg chg="add del mod">
          <ac:chgData name="Åkerman, Ulla" userId="d0083935-d6d3-4ce6-bb83-b342513b4304" providerId="ADAL" clId="{C8346BA7-EE6E-43AA-BA46-31027F0FE80E}" dt="2020-10-26T14:20:28.042" v="1163" actId="931"/>
          <ac:spMkLst>
            <pc:docMk/>
            <pc:sldMk cId="1828284210" sldId="345"/>
            <ac:spMk id="25" creationId="{1A028D09-2520-4D00-80AA-11ED95AD49EC}"/>
          </ac:spMkLst>
        </pc:spChg>
        <pc:picChg chg="del">
          <ac:chgData name="Åkerman, Ulla" userId="d0083935-d6d3-4ce6-bb83-b342513b4304" providerId="ADAL" clId="{C8346BA7-EE6E-43AA-BA46-31027F0FE80E}" dt="2020-10-26T14:20:21.655" v="1162" actId="478"/>
          <ac:picMkLst>
            <pc:docMk/>
            <pc:sldMk cId="1828284210" sldId="345"/>
            <ac:picMk id="23" creationId="{5C471DF7-3DDA-4EB1-BB0F-BFD61D6B105E}"/>
          </ac:picMkLst>
        </pc:picChg>
        <pc:picChg chg="add mod">
          <ac:chgData name="Åkerman, Ulla" userId="d0083935-d6d3-4ce6-bb83-b342513b4304" providerId="ADAL" clId="{C8346BA7-EE6E-43AA-BA46-31027F0FE80E}" dt="2020-10-26T14:20:35.237" v="1167" actId="962"/>
          <ac:picMkLst>
            <pc:docMk/>
            <pc:sldMk cId="1828284210" sldId="345"/>
            <ac:picMk id="27" creationId="{568E74C7-86AF-4252-A6B7-2260CAAC10EE}"/>
          </ac:picMkLst>
        </pc:picChg>
      </pc:sldChg>
      <pc:sldChg chg="addSp delSp modSp">
        <pc:chgData name="Åkerman, Ulla" userId="d0083935-d6d3-4ce6-bb83-b342513b4304" providerId="ADAL" clId="{C8346BA7-EE6E-43AA-BA46-31027F0FE80E}" dt="2020-10-26T13:14:03.250" v="206" actId="962"/>
        <pc:sldMkLst>
          <pc:docMk/>
          <pc:sldMk cId="1312254432" sldId="346"/>
        </pc:sldMkLst>
        <pc:spChg chg="mod">
          <ac:chgData name="Åkerman, Ulla" userId="d0083935-d6d3-4ce6-bb83-b342513b4304" providerId="ADAL" clId="{C8346BA7-EE6E-43AA-BA46-31027F0FE80E}" dt="2020-10-26T13:11:06.797" v="191" actId="20577"/>
          <ac:spMkLst>
            <pc:docMk/>
            <pc:sldMk cId="1312254432" sldId="346"/>
            <ac:spMk id="7" creationId="{793213FD-CD3D-4EC6-B0E8-92240D72F06D}"/>
          </ac:spMkLst>
        </pc:spChg>
        <pc:spChg chg="add del mod">
          <ac:chgData name="Åkerman, Ulla" userId="d0083935-d6d3-4ce6-bb83-b342513b4304" providerId="ADAL" clId="{C8346BA7-EE6E-43AA-BA46-31027F0FE80E}" dt="2020-10-26T10:00:14.626" v="177" actId="931"/>
          <ac:spMkLst>
            <pc:docMk/>
            <pc:sldMk cId="1312254432" sldId="346"/>
            <ac:spMk id="13" creationId="{822D8151-179E-4D8C-B89B-B9AFD5ECBFFC}"/>
          </ac:spMkLst>
        </pc:spChg>
        <pc:spChg chg="add del mod">
          <ac:chgData name="Åkerman, Ulla" userId="d0083935-d6d3-4ce6-bb83-b342513b4304" providerId="ADAL" clId="{C8346BA7-EE6E-43AA-BA46-31027F0FE80E}" dt="2020-10-26T13:09:31.896" v="185" actId="931"/>
          <ac:spMkLst>
            <pc:docMk/>
            <pc:sldMk cId="1312254432" sldId="346"/>
            <ac:spMk id="17" creationId="{83CED544-5321-4625-802D-7BE079808A95}"/>
          </ac:spMkLst>
        </pc:spChg>
        <pc:spChg chg="add del mod">
          <ac:chgData name="Åkerman, Ulla" userId="d0083935-d6d3-4ce6-bb83-b342513b4304" providerId="ADAL" clId="{C8346BA7-EE6E-43AA-BA46-31027F0FE80E}" dt="2020-10-26T13:10:40.719" v="189" actId="931"/>
          <ac:spMkLst>
            <pc:docMk/>
            <pc:sldMk cId="1312254432" sldId="346"/>
            <ac:spMk id="21" creationId="{348C2EEE-E8A6-4D69-B963-C9958CB600A4}"/>
          </ac:spMkLst>
        </pc:spChg>
        <pc:picChg chg="del">
          <ac:chgData name="Åkerman, Ulla" userId="d0083935-d6d3-4ce6-bb83-b342513b4304" providerId="ADAL" clId="{C8346BA7-EE6E-43AA-BA46-31027F0FE80E}" dt="2020-10-26T10:00:10.072" v="176" actId="478"/>
          <ac:picMkLst>
            <pc:docMk/>
            <pc:sldMk cId="1312254432" sldId="346"/>
            <ac:picMk id="10" creationId="{BE5A1869-9B29-4BFA-8A4F-AF292F27B12F}"/>
          </ac:picMkLst>
        </pc:picChg>
        <pc:picChg chg="add del mod">
          <ac:chgData name="Åkerman, Ulla" userId="d0083935-d6d3-4ce6-bb83-b342513b4304" providerId="ADAL" clId="{C8346BA7-EE6E-43AA-BA46-31027F0FE80E}" dt="2020-10-26T13:09:24.871" v="184" actId="478"/>
          <ac:picMkLst>
            <pc:docMk/>
            <pc:sldMk cId="1312254432" sldId="346"/>
            <ac:picMk id="15" creationId="{0D6BBF5D-72F6-42D2-BB86-1975729E98A1}"/>
          </ac:picMkLst>
        </pc:picChg>
        <pc:picChg chg="add del mod">
          <ac:chgData name="Åkerman, Ulla" userId="d0083935-d6d3-4ce6-bb83-b342513b4304" providerId="ADAL" clId="{C8346BA7-EE6E-43AA-BA46-31027F0FE80E}" dt="2020-10-26T13:10:34.290" v="188" actId="478"/>
          <ac:picMkLst>
            <pc:docMk/>
            <pc:sldMk cId="1312254432" sldId="346"/>
            <ac:picMk id="19" creationId="{926163C8-250F-4D1D-A8FF-11D5B99690E1}"/>
          </ac:picMkLst>
        </pc:picChg>
        <pc:picChg chg="add mod">
          <ac:chgData name="Åkerman, Ulla" userId="d0083935-d6d3-4ce6-bb83-b342513b4304" providerId="ADAL" clId="{C8346BA7-EE6E-43AA-BA46-31027F0FE80E}" dt="2020-10-26T13:14:03.250" v="206" actId="962"/>
          <ac:picMkLst>
            <pc:docMk/>
            <pc:sldMk cId="1312254432" sldId="346"/>
            <ac:picMk id="23" creationId="{C9E9C77C-FD8F-4ACA-9C6C-699F63FFD070}"/>
          </ac:picMkLst>
        </pc:picChg>
      </pc:sldChg>
      <pc:sldChg chg="addSp delSp modSp add">
        <pc:chgData name="Åkerman, Ulla" userId="d0083935-d6d3-4ce6-bb83-b342513b4304" providerId="ADAL" clId="{C8346BA7-EE6E-43AA-BA46-31027F0FE80E}" dt="2020-10-26T14:07:58.724" v="1045" actId="1076"/>
        <pc:sldMkLst>
          <pc:docMk/>
          <pc:sldMk cId="758673465" sldId="347"/>
        </pc:sldMkLst>
        <pc:spChg chg="mod">
          <ac:chgData name="Åkerman, Ulla" userId="d0083935-d6d3-4ce6-bb83-b342513b4304" providerId="ADAL" clId="{C8346BA7-EE6E-43AA-BA46-31027F0FE80E}" dt="2020-10-26T14:07:13.979" v="1039" actId="14100"/>
          <ac:spMkLst>
            <pc:docMk/>
            <pc:sldMk cId="758673465" sldId="347"/>
            <ac:spMk id="2" creationId="{40E6F01B-EEE1-4EA1-9D74-23B85D1B6F25}"/>
          </ac:spMkLst>
        </pc:spChg>
        <pc:spChg chg="del mod">
          <ac:chgData name="Åkerman, Ulla" userId="d0083935-d6d3-4ce6-bb83-b342513b4304" providerId="ADAL" clId="{C8346BA7-EE6E-43AA-BA46-31027F0FE80E}" dt="2020-10-26T13:44:02.699" v="439" actId="478"/>
          <ac:spMkLst>
            <pc:docMk/>
            <pc:sldMk cId="758673465" sldId="347"/>
            <ac:spMk id="7" creationId="{44A708AF-15D1-4FCF-904D-BE9B29A1079F}"/>
          </ac:spMkLst>
        </pc:spChg>
        <pc:spChg chg="add del mod">
          <ac:chgData name="Åkerman, Ulla" userId="d0083935-d6d3-4ce6-bb83-b342513b4304" providerId="ADAL" clId="{C8346BA7-EE6E-43AA-BA46-31027F0FE80E}" dt="2020-10-26T13:43:59.186" v="438" actId="478"/>
          <ac:spMkLst>
            <pc:docMk/>
            <pc:sldMk cId="758673465" sldId="347"/>
            <ac:spMk id="8" creationId="{E6C0DF04-6734-4E02-993A-D232915B5881}"/>
          </ac:spMkLst>
        </pc:spChg>
        <pc:spChg chg="add del mod">
          <ac:chgData name="Åkerman, Ulla" userId="d0083935-d6d3-4ce6-bb83-b342513b4304" providerId="ADAL" clId="{C8346BA7-EE6E-43AA-BA46-31027F0FE80E}" dt="2020-10-26T13:44:05.907" v="440" actId="478"/>
          <ac:spMkLst>
            <pc:docMk/>
            <pc:sldMk cId="758673465" sldId="347"/>
            <ac:spMk id="10" creationId="{B14F9B1C-73E1-4DEE-A041-A7045EFAF4DD}"/>
          </ac:spMkLst>
        </pc:spChg>
        <pc:spChg chg="add mod">
          <ac:chgData name="Åkerman, Ulla" userId="d0083935-d6d3-4ce6-bb83-b342513b4304" providerId="ADAL" clId="{C8346BA7-EE6E-43AA-BA46-31027F0FE80E}" dt="2020-10-26T14:07:34.300" v="1042" actId="1076"/>
          <ac:spMkLst>
            <pc:docMk/>
            <pc:sldMk cId="758673465" sldId="347"/>
            <ac:spMk id="17" creationId="{A6F3CBE1-65A8-4352-9966-B5C983299907}"/>
          </ac:spMkLst>
        </pc:spChg>
        <pc:spChg chg="mod topLvl">
          <ac:chgData name="Åkerman, Ulla" userId="d0083935-d6d3-4ce6-bb83-b342513b4304" providerId="ADAL" clId="{C8346BA7-EE6E-43AA-BA46-31027F0FE80E}" dt="2020-10-26T13:48:53.965" v="550" actId="20577"/>
          <ac:spMkLst>
            <pc:docMk/>
            <pc:sldMk cId="758673465" sldId="347"/>
            <ac:spMk id="19" creationId="{16C21223-A86A-4D55-92C1-CDF5510888C4}"/>
          </ac:spMkLst>
        </pc:spChg>
        <pc:spChg chg="mod topLvl">
          <ac:chgData name="Åkerman, Ulla" userId="d0083935-d6d3-4ce6-bb83-b342513b4304" providerId="ADAL" clId="{C8346BA7-EE6E-43AA-BA46-31027F0FE80E}" dt="2020-10-26T13:46:55.272" v="469" actId="164"/>
          <ac:spMkLst>
            <pc:docMk/>
            <pc:sldMk cId="758673465" sldId="347"/>
            <ac:spMk id="20" creationId="{ECB0EB6F-888D-4BBB-9187-D68353776ABD}"/>
          </ac:spMkLst>
        </pc:spChg>
        <pc:spChg chg="add mod">
          <ac:chgData name="Åkerman, Ulla" userId="d0083935-d6d3-4ce6-bb83-b342513b4304" providerId="ADAL" clId="{C8346BA7-EE6E-43AA-BA46-31027F0FE80E}" dt="2020-10-26T14:07:29.140" v="1041" actId="1076"/>
          <ac:spMkLst>
            <pc:docMk/>
            <pc:sldMk cId="758673465" sldId="347"/>
            <ac:spMk id="21" creationId="{DC0C0466-5693-4D30-96F9-17587DCDCA96}"/>
          </ac:spMkLst>
        </pc:spChg>
        <pc:spChg chg="add mod">
          <ac:chgData name="Åkerman, Ulla" userId="d0083935-d6d3-4ce6-bb83-b342513b4304" providerId="ADAL" clId="{C8346BA7-EE6E-43AA-BA46-31027F0FE80E}" dt="2020-10-26T14:07:23.739" v="1040" actId="1076"/>
          <ac:spMkLst>
            <pc:docMk/>
            <pc:sldMk cId="758673465" sldId="347"/>
            <ac:spMk id="22" creationId="{2925C87F-C1EB-4B41-ABA9-C4C238D8C00B}"/>
          </ac:spMkLst>
        </pc:spChg>
        <pc:spChg chg="mod">
          <ac:chgData name="Åkerman, Ulla" userId="d0083935-d6d3-4ce6-bb83-b342513b4304" providerId="ADAL" clId="{C8346BA7-EE6E-43AA-BA46-31027F0FE80E}" dt="2020-10-26T13:49:51.820" v="588" actId="20577"/>
          <ac:spMkLst>
            <pc:docMk/>
            <pc:sldMk cId="758673465" sldId="347"/>
            <ac:spMk id="24" creationId="{AC15B8AF-90DE-4F81-9C3D-9D74149959B9}"/>
          </ac:spMkLst>
        </pc:spChg>
        <pc:spChg chg="add del">
          <ac:chgData name="Åkerman, Ulla" userId="d0083935-d6d3-4ce6-bb83-b342513b4304" providerId="ADAL" clId="{C8346BA7-EE6E-43AA-BA46-31027F0FE80E}" dt="2020-10-26T13:48:34.551" v="510" actId="478"/>
          <ac:spMkLst>
            <pc:docMk/>
            <pc:sldMk cId="758673465" sldId="347"/>
            <ac:spMk id="29" creationId="{921A5E9E-FD6D-4F65-9F6B-AE44092FCED0}"/>
          </ac:spMkLst>
        </pc:spChg>
        <pc:spChg chg="add del">
          <ac:chgData name="Åkerman, Ulla" userId="d0083935-d6d3-4ce6-bb83-b342513b4304" providerId="ADAL" clId="{C8346BA7-EE6E-43AA-BA46-31027F0FE80E}" dt="2020-10-26T13:48:34.551" v="510" actId="478"/>
          <ac:spMkLst>
            <pc:docMk/>
            <pc:sldMk cId="758673465" sldId="347"/>
            <ac:spMk id="33" creationId="{2909EA0A-DBDC-4291-B6E1-9A89E90F5829}"/>
          </ac:spMkLst>
        </pc:spChg>
        <pc:spChg chg="add del">
          <ac:chgData name="Åkerman, Ulla" userId="d0083935-d6d3-4ce6-bb83-b342513b4304" providerId="ADAL" clId="{C8346BA7-EE6E-43AA-BA46-31027F0FE80E}" dt="2020-10-26T13:48:34.551" v="510" actId="478"/>
          <ac:spMkLst>
            <pc:docMk/>
            <pc:sldMk cId="758673465" sldId="347"/>
            <ac:spMk id="34" creationId="{AFD3A382-D350-4AFB-8470-84F5B4B5BAF4}"/>
          </ac:spMkLst>
        </pc:spChg>
        <pc:spChg chg="add del">
          <ac:chgData name="Åkerman, Ulla" userId="d0083935-d6d3-4ce6-bb83-b342513b4304" providerId="ADAL" clId="{C8346BA7-EE6E-43AA-BA46-31027F0FE80E}" dt="2020-10-26T13:50:39.836" v="650"/>
          <ac:spMkLst>
            <pc:docMk/>
            <pc:sldMk cId="758673465" sldId="347"/>
            <ac:spMk id="38" creationId="{33ABF770-519D-4D5F-82D2-7012B0559086}"/>
          </ac:spMkLst>
        </pc:spChg>
        <pc:spChg chg="add del">
          <ac:chgData name="Åkerman, Ulla" userId="d0083935-d6d3-4ce6-bb83-b342513b4304" providerId="ADAL" clId="{C8346BA7-EE6E-43AA-BA46-31027F0FE80E}" dt="2020-10-26T13:50:39.836" v="650"/>
          <ac:spMkLst>
            <pc:docMk/>
            <pc:sldMk cId="758673465" sldId="347"/>
            <ac:spMk id="42" creationId="{89407779-268A-4F0A-A4FD-3DD58FA5D3F2}"/>
          </ac:spMkLst>
        </pc:spChg>
        <pc:spChg chg="add del">
          <ac:chgData name="Åkerman, Ulla" userId="d0083935-d6d3-4ce6-bb83-b342513b4304" providerId="ADAL" clId="{C8346BA7-EE6E-43AA-BA46-31027F0FE80E}" dt="2020-10-26T13:50:39.836" v="650"/>
          <ac:spMkLst>
            <pc:docMk/>
            <pc:sldMk cId="758673465" sldId="347"/>
            <ac:spMk id="43" creationId="{2CCB710A-9316-4D56-90E5-E8EF0D5F1098}"/>
          </ac:spMkLst>
        </pc:spChg>
        <pc:spChg chg="add mod">
          <ac:chgData name="Åkerman, Ulla" userId="d0083935-d6d3-4ce6-bb83-b342513b4304" providerId="ADAL" clId="{C8346BA7-EE6E-43AA-BA46-31027F0FE80E}" dt="2020-10-26T14:07:58.724" v="1045" actId="1076"/>
          <ac:spMkLst>
            <pc:docMk/>
            <pc:sldMk cId="758673465" sldId="347"/>
            <ac:spMk id="44" creationId="{895B80D1-7A52-40C6-9EAD-4A2F3188A77A}"/>
          </ac:spMkLst>
        </pc:spChg>
        <pc:spChg chg="add mod">
          <ac:chgData name="Åkerman, Ulla" userId="d0083935-d6d3-4ce6-bb83-b342513b4304" providerId="ADAL" clId="{C8346BA7-EE6E-43AA-BA46-31027F0FE80E}" dt="2020-10-26T14:07:58.724" v="1045" actId="1076"/>
          <ac:spMkLst>
            <pc:docMk/>
            <pc:sldMk cId="758673465" sldId="347"/>
            <ac:spMk id="48" creationId="{D3C22CEB-E209-43F7-A434-7D91A136AA03}"/>
          </ac:spMkLst>
        </pc:spChg>
        <pc:grpChg chg="add mod">
          <ac:chgData name="Åkerman, Ulla" userId="d0083935-d6d3-4ce6-bb83-b342513b4304" providerId="ADAL" clId="{C8346BA7-EE6E-43AA-BA46-31027F0FE80E}" dt="2020-10-26T14:07:34.300" v="1042" actId="1076"/>
          <ac:grpSpMkLst>
            <pc:docMk/>
            <pc:sldMk cId="758673465" sldId="347"/>
            <ac:grpSpMk id="12" creationId="{52E7D079-AE47-4927-80D8-78200E426691}"/>
          </ac:grpSpMkLst>
        </pc:grpChg>
        <pc:grpChg chg="add del mod">
          <ac:chgData name="Åkerman, Ulla" userId="d0083935-d6d3-4ce6-bb83-b342513b4304" providerId="ADAL" clId="{C8346BA7-EE6E-43AA-BA46-31027F0FE80E}" dt="2020-10-26T13:47:00.046" v="471" actId="478"/>
          <ac:grpSpMkLst>
            <pc:docMk/>
            <pc:sldMk cId="758673465" sldId="347"/>
            <ac:grpSpMk id="14" creationId="{99FE866C-82A4-4D85-AF7C-2480A28B898A}"/>
          </ac:grpSpMkLst>
        </pc:grpChg>
        <pc:grpChg chg="add del mod">
          <ac:chgData name="Åkerman, Ulla" userId="d0083935-d6d3-4ce6-bb83-b342513b4304" providerId="ADAL" clId="{C8346BA7-EE6E-43AA-BA46-31027F0FE80E}" dt="2020-10-26T13:46:40.653" v="467" actId="165"/>
          <ac:grpSpMkLst>
            <pc:docMk/>
            <pc:sldMk cId="758673465" sldId="347"/>
            <ac:grpSpMk id="18" creationId="{F51C561C-170A-47A7-957D-D4ED0E2D75C4}"/>
          </ac:grpSpMkLst>
        </pc:grpChg>
        <pc:grpChg chg="add mod">
          <ac:chgData name="Åkerman, Ulla" userId="d0083935-d6d3-4ce6-bb83-b342513b4304" providerId="ADAL" clId="{C8346BA7-EE6E-43AA-BA46-31027F0FE80E}" dt="2020-10-26T14:07:34.300" v="1042" actId="1076"/>
          <ac:grpSpMkLst>
            <pc:docMk/>
            <pc:sldMk cId="758673465" sldId="347"/>
            <ac:grpSpMk id="23" creationId="{73B09137-3985-49F9-BDEC-F7736C4A1DB0}"/>
          </ac:grpSpMkLst>
        </pc:grpChg>
        <pc:grpChg chg="add del">
          <ac:chgData name="Åkerman, Ulla" userId="d0083935-d6d3-4ce6-bb83-b342513b4304" providerId="ADAL" clId="{C8346BA7-EE6E-43AA-BA46-31027F0FE80E}" dt="2020-10-26T13:48:34.551" v="510" actId="478"/>
          <ac:grpSpMkLst>
            <pc:docMk/>
            <pc:sldMk cId="758673465" sldId="347"/>
            <ac:grpSpMk id="26" creationId="{BFEF0B4E-BD44-44D5-AF42-4C37EC381A75}"/>
          </ac:grpSpMkLst>
        </pc:grpChg>
        <pc:grpChg chg="add del">
          <ac:chgData name="Åkerman, Ulla" userId="d0083935-d6d3-4ce6-bb83-b342513b4304" providerId="ADAL" clId="{C8346BA7-EE6E-43AA-BA46-31027F0FE80E}" dt="2020-10-26T13:48:34.551" v="510" actId="478"/>
          <ac:grpSpMkLst>
            <pc:docMk/>
            <pc:sldMk cId="758673465" sldId="347"/>
            <ac:grpSpMk id="30" creationId="{7C514551-2745-49E8-B935-CC51B9E49017}"/>
          </ac:grpSpMkLst>
        </pc:grpChg>
        <pc:grpChg chg="add del">
          <ac:chgData name="Åkerman, Ulla" userId="d0083935-d6d3-4ce6-bb83-b342513b4304" providerId="ADAL" clId="{C8346BA7-EE6E-43AA-BA46-31027F0FE80E}" dt="2020-10-26T13:50:39.836" v="650"/>
          <ac:grpSpMkLst>
            <pc:docMk/>
            <pc:sldMk cId="758673465" sldId="347"/>
            <ac:grpSpMk id="35" creationId="{C9019C80-F3D2-469E-B5A6-6AF04429D0DB}"/>
          </ac:grpSpMkLst>
        </pc:grpChg>
        <pc:grpChg chg="add del">
          <ac:chgData name="Åkerman, Ulla" userId="d0083935-d6d3-4ce6-bb83-b342513b4304" providerId="ADAL" clId="{C8346BA7-EE6E-43AA-BA46-31027F0FE80E}" dt="2020-10-26T13:50:39.836" v="650"/>
          <ac:grpSpMkLst>
            <pc:docMk/>
            <pc:sldMk cId="758673465" sldId="347"/>
            <ac:grpSpMk id="39" creationId="{E5A55AA3-DA38-4F2B-AC7A-32208132BDED}"/>
          </ac:grpSpMkLst>
        </pc:grpChg>
        <pc:grpChg chg="add mod">
          <ac:chgData name="Åkerman, Ulla" userId="d0083935-d6d3-4ce6-bb83-b342513b4304" providerId="ADAL" clId="{C8346BA7-EE6E-43AA-BA46-31027F0FE80E}" dt="2020-10-26T14:07:58.724" v="1045" actId="1076"/>
          <ac:grpSpMkLst>
            <pc:docMk/>
            <pc:sldMk cId="758673465" sldId="347"/>
            <ac:grpSpMk id="45" creationId="{129EC155-0CB4-4698-ADEC-D716AA428E23}"/>
          </ac:grpSpMkLst>
        </pc:grpChg>
        <pc:grpChg chg="add mod">
          <ac:chgData name="Åkerman, Ulla" userId="d0083935-d6d3-4ce6-bb83-b342513b4304" providerId="ADAL" clId="{C8346BA7-EE6E-43AA-BA46-31027F0FE80E}" dt="2020-10-26T14:07:58.724" v="1045" actId="1076"/>
          <ac:grpSpMkLst>
            <pc:docMk/>
            <pc:sldMk cId="758673465" sldId="347"/>
            <ac:grpSpMk id="49" creationId="{BEFE3664-627D-4C21-B7CF-E7691C9CE083}"/>
          </ac:grpSpMkLst>
        </pc:grpChg>
        <pc:picChg chg="add mod">
          <ac:chgData name="Åkerman, Ulla" userId="d0083935-d6d3-4ce6-bb83-b342513b4304" providerId="ADAL" clId="{C8346BA7-EE6E-43AA-BA46-31027F0FE80E}" dt="2020-10-26T14:07:11.578" v="1038" actId="1076"/>
          <ac:picMkLst>
            <pc:docMk/>
            <pc:sldMk cId="758673465" sldId="347"/>
            <ac:picMk id="11" creationId="{9F2FE56F-CF4F-4C90-A816-28DB84A0C0AB}"/>
          </ac:picMkLst>
        </pc:picChg>
        <pc:picChg chg="del">
          <ac:chgData name="Åkerman, Ulla" userId="d0083935-d6d3-4ce6-bb83-b342513b4304" providerId="ADAL" clId="{C8346BA7-EE6E-43AA-BA46-31027F0FE80E}" dt="2020-10-26T13:43:55.755" v="437" actId="478"/>
          <ac:picMkLst>
            <pc:docMk/>
            <pc:sldMk cId="758673465" sldId="347"/>
            <ac:picMk id="13" creationId="{73023BAE-E5E7-42D3-8506-5FCB944B085D}"/>
          </ac:picMkLst>
        </pc:picChg>
      </pc:sldChg>
      <pc:sldChg chg="addSp delSp modSp add">
        <pc:chgData name="Åkerman, Ulla" userId="d0083935-d6d3-4ce6-bb83-b342513b4304" providerId="ADAL" clId="{C8346BA7-EE6E-43AA-BA46-31027F0FE80E}" dt="2020-10-26T14:13:04.371" v="1151" actId="13244"/>
        <pc:sldMkLst>
          <pc:docMk/>
          <pc:sldMk cId="768559339" sldId="348"/>
        </pc:sldMkLst>
        <pc:spChg chg="mod">
          <ac:chgData name="Åkerman, Ulla" userId="d0083935-d6d3-4ce6-bb83-b342513b4304" providerId="ADAL" clId="{C8346BA7-EE6E-43AA-BA46-31027F0FE80E}" dt="2020-10-26T14:10:17.765" v="1139" actId="13244"/>
          <ac:spMkLst>
            <pc:docMk/>
            <pc:sldMk cId="768559339" sldId="348"/>
            <ac:spMk id="2" creationId="{40E6F01B-EEE1-4EA1-9D74-23B85D1B6F25}"/>
          </ac:spMkLst>
        </pc:spChg>
        <pc:spChg chg="mod">
          <ac:chgData name="Åkerman, Ulla" userId="d0083935-d6d3-4ce6-bb83-b342513b4304" providerId="ADAL" clId="{C8346BA7-EE6E-43AA-BA46-31027F0FE80E}" dt="2020-10-26T14:13:04.371" v="1151" actId="13244"/>
          <ac:spMkLst>
            <pc:docMk/>
            <pc:sldMk cId="768559339" sldId="348"/>
            <ac:spMk id="3" creationId="{50377CA6-9294-4E76-B704-169F58C85B51}"/>
          </ac:spMkLst>
        </pc:spChg>
        <pc:spChg chg="mod">
          <ac:chgData name="Åkerman, Ulla" userId="d0083935-d6d3-4ce6-bb83-b342513b4304" providerId="ADAL" clId="{C8346BA7-EE6E-43AA-BA46-31027F0FE80E}" dt="2020-10-26T14:13:04.371" v="1151" actId="13244"/>
          <ac:spMkLst>
            <pc:docMk/>
            <pc:sldMk cId="768559339" sldId="348"/>
            <ac:spMk id="4" creationId="{B109AA50-E234-498C-88DD-A85AE2F6AB70}"/>
          </ac:spMkLst>
        </pc:spChg>
        <pc:spChg chg="mod">
          <ac:chgData name="Åkerman, Ulla" userId="d0083935-d6d3-4ce6-bb83-b342513b4304" providerId="ADAL" clId="{C8346BA7-EE6E-43AA-BA46-31027F0FE80E}" dt="2020-10-26T14:13:04.371" v="1151" actId="13244"/>
          <ac:spMkLst>
            <pc:docMk/>
            <pc:sldMk cId="768559339" sldId="348"/>
            <ac:spMk id="5" creationId="{568A982C-5D0B-4C78-BE51-0E9BFD62F1C4}"/>
          </ac:spMkLst>
        </pc:spChg>
        <pc:spChg chg="add del">
          <ac:chgData name="Åkerman, Ulla" userId="d0083935-d6d3-4ce6-bb83-b342513b4304" providerId="ADAL" clId="{C8346BA7-EE6E-43AA-BA46-31027F0FE80E}" dt="2020-10-26T13:55:08.605" v="748"/>
          <ac:spMkLst>
            <pc:docMk/>
            <pc:sldMk cId="768559339" sldId="348"/>
            <ac:spMk id="6" creationId="{ED2B6AD0-5ED4-43B0-BA9A-3B5F7D2C4351}"/>
          </ac:spMkLst>
        </pc:spChg>
        <pc:spChg chg="del">
          <ac:chgData name="Åkerman, Ulla" userId="d0083935-d6d3-4ce6-bb83-b342513b4304" providerId="ADAL" clId="{C8346BA7-EE6E-43AA-BA46-31027F0FE80E}" dt="2020-10-26T13:55:55.357" v="758" actId="478"/>
          <ac:spMkLst>
            <pc:docMk/>
            <pc:sldMk cId="768559339" sldId="348"/>
            <ac:spMk id="17" creationId="{A6F3CBE1-65A8-4352-9966-B5C983299907}"/>
          </ac:spMkLst>
        </pc:spChg>
        <pc:spChg chg="del mod">
          <ac:chgData name="Åkerman, Ulla" userId="d0083935-d6d3-4ce6-bb83-b342513b4304" providerId="ADAL" clId="{C8346BA7-EE6E-43AA-BA46-31027F0FE80E}" dt="2020-10-26T13:56:04.013" v="760" actId="478"/>
          <ac:spMkLst>
            <pc:docMk/>
            <pc:sldMk cId="768559339" sldId="348"/>
            <ac:spMk id="21" creationId="{DC0C0466-5693-4D30-96F9-17587DCDCA96}"/>
          </ac:spMkLst>
        </pc:spChg>
        <pc:spChg chg="del mod">
          <ac:chgData name="Åkerman, Ulla" userId="d0083935-d6d3-4ce6-bb83-b342513b4304" providerId="ADAL" clId="{C8346BA7-EE6E-43AA-BA46-31027F0FE80E}" dt="2020-10-26T14:07:45.412" v="1043"/>
          <ac:spMkLst>
            <pc:docMk/>
            <pc:sldMk cId="768559339" sldId="348"/>
            <ac:spMk id="22" creationId="{2925C87F-C1EB-4B41-ABA9-C4C238D8C00B}"/>
          </ac:spMkLst>
        </pc:spChg>
        <pc:spChg chg="mod">
          <ac:chgData name="Åkerman, Ulla" userId="d0083935-d6d3-4ce6-bb83-b342513b4304" providerId="ADAL" clId="{C8346BA7-EE6E-43AA-BA46-31027F0FE80E}" dt="2020-10-26T13:55:29.010" v="752" actId="20577"/>
          <ac:spMkLst>
            <pc:docMk/>
            <pc:sldMk cId="768559339" sldId="348"/>
            <ac:spMk id="27" creationId="{6B6E1D98-6D5F-4EF6-AEA8-D3C520BA5417}"/>
          </ac:spMkLst>
        </pc:spChg>
        <pc:spChg chg="add del mod">
          <ac:chgData name="Åkerman, Ulla" userId="d0083935-d6d3-4ce6-bb83-b342513b4304" providerId="ADAL" clId="{C8346BA7-EE6E-43AA-BA46-31027F0FE80E}" dt="2020-10-26T14:07:45.412" v="1043"/>
          <ac:spMkLst>
            <pc:docMk/>
            <pc:sldMk cId="768559339" sldId="348"/>
            <ac:spMk id="28" creationId="{4CAA7E5B-A36C-460C-BBC6-75640D79A533}"/>
          </ac:spMkLst>
        </pc:spChg>
        <pc:spChg chg="mod">
          <ac:chgData name="Åkerman, Ulla" userId="d0083935-d6d3-4ce6-bb83-b342513b4304" providerId="ADAL" clId="{C8346BA7-EE6E-43AA-BA46-31027F0FE80E}" dt="2020-10-26T13:56:51.676" v="816" actId="20577"/>
          <ac:spMkLst>
            <pc:docMk/>
            <pc:sldMk cId="768559339" sldId="348"/>
            <ac:spMk id="31" creationId="{D72FA3B4-0246-4915-A864-81977C24FA3B}"/>
          </ac:spMkLst>
        </pc:spChg>
        <pc:spChg chg="add del mod">
          <ac:chgData name="Åkerman, Ulla" userId="d0083935-d6d3-4ce6-bb83-b342513b4304" providerId="ADAL" clId="{C8346BA7-EE6E-43AA-BA46-31027F0FE80E}" dt="2020-10-26T14:02:23.735" v="951" actId="478"/>
          <ac:spMkLst>
            <pc:docMk/>
            <pc:sldMk cId="768559339" sldId="348"/>
            <ac:spMk id="32" creationId="{CAED5796-26F1-4021-91B7-7BA37470EC3C}"/>
          </ac:spMkLst>
        </pc:spChg>
        <pc:spChg chg="mod">
          <ac:chgData name="Åkerman, Ulla" userId="d0083935-d6d3-4ce6-bb83-b342513b4304" providerId="ADAL" clId="{C8346BA7-EE6E-43AA-BA46-31027F0FE80E}" dt="2020-10-26T14:09:59.757" v="1138" actId="6549"/>
          <ac:spMkLst>
            <pc:docMk/>
            <pc:sldMk cId="768559339" sldId="348"/>
            <ac:spMk id="34" creationId="{F9689D91-1AD1-4618-BC2D-BBA2E76ED2B3}"/>
          </ac:spMkLst>
        </pc:spChg>
        <pc:spChg chg="add del mod">
          <ac:chgData name="Åkerman, Ulla" userId="d0083935-d6d3-4ce6-bb83-b342513b4304" providerId="ADAL" clId="{C8346BA7-EE6E-43AA-BA46-31027F0FE80E}" dt="2020-10-26T13:58:05.012" v="826" actId="478"/>
          <ac:spMkLst>
            <pc:docMk/>
            <pc:sldMk cId="768559339" sldId="348"/>
            <ac:spMk id="36" creationId="{21EF1792-9476-41A0-8CED-0813901D53D5}"/>
          </ac:spMkLst>
        </pc:spChg>
        <pc:spChg chg="add mod">
          <ac:chgData name="Åkerman, Ulla" userId="d0083935-d6d3-4ce6-bb83-b342513b4304" providerId="ADAL" clId="{C8346BA7-EE6E-43AA-BA46-31027F0FE80E}" dt="2020-10-26T14:10:28.211" v="1140" actId="13244"/>
          <ac:spMkLst>
            <pc:docMk/>
            <pc:sldMk cId="768559339" sldId="348"/>
            <ac:spMk id="40" creationId="{8DDC36D3-15CD-4AAE-BF7B-ABBCB99C48EB}"/>
          </ac:spMkLst>
        </pc:spChg>
        <pc:spChg chg="add mod">
          <ac:chgData name="Åkerman, Ulla" userId="d0083935-d6d3-4ce6-bb83-b342513b4304" providerId="ADAL" clId="{C8346BA7-EE6E-43AA-BA46-31027F0FE80E}" dt="2020-10-26T14:08:26.891" v="1070" actId="1076"/>
          <ac:spMkLst>
            <pc:docMk/>
            <pc:sldMk cId="768559339" sldId="348"/>
            <ac:spMk id="41" creationId="{B904FEE8-A177-4993-8016-60615D3E658C}"/>
          </ac:spMkLst>
        </pc:spChg>
        <pc:spChg chg="add mod">
          <ac:chgData name="Åkerman, Ulla" userId="d0083935-d6d3-4ce6-bb83-b342513b4304" providerId="ADAL" clId="{C8346BA7-EE6E-43AA-BA46-31027F0FE80E}" dt="2020-10-26T14:11:28.084" v="1142" actId="13244"/>
          <ac:spMkLst>
            <pc:docMk/>
            <pc:sldMk cId="768559339" sldId="348"/>
            <ac:spMk id="42" creationId="{BB34A2A8-AC18-47E2-A158-57B6F180D317}"/>
          </ac:spMkLst>
        </pc:spChg>
        <pc:spChg chg="mod">
          <ac:chgData name="Åkerman, Ulla" userId="d0083935-d6d3-4ce6-bb83-b342513b4304" providerId="ADAL" clId="{C8346BA7-EE6E-43AA-BA46-31027F0FE80E}" dt="2020-10-26T14:09:38.587" v="1132" actId="6549"/>
          <ac:spMkLst>
            <pc:docMk/>
            <pc:sldMk cId="768559339" sldId="348"/>
            <ac:spMk id="45" creationId="{176D9969-29AD-42B4-A693-780F89AD0CC0}"/>
          </ac:spMkLst>
        </pc:spChg>
        <pc:spChg chg="add mod">
          <ac:chgData name="Åkerman, Ulla" userId="d0083935-d6d3-4ce6-bb83-b342513b4304" providerId="ADAL" clId="{C8346BA7-EE6E-43AA-BA46-31027F0FE80E}" dt="2020-10-26T14:12:30.562" v="1150" actId="13244"/>
          <ac:spMkLst>
            <pc:docMk/>
            <pc:sldMk cId="768559339" sldId="348"/>
            <ac:spMk id="46" creationId="{0C84C837-38BE-46E5-A05B-C40A143311A0}"/>
          </ac:spMkLst>
        </pc:spChg>
        <pc:spChg chg="mod">
          <ac:chgData name="Åkerman, Ulla" userId="d0083935-d6d3-4ce6-bb83-b342513b4304" providerId="ADAL" clId="{C8346BA7-EE6E-43AA-BA46-31027F0FE80E}" dt="2020-10-26T14:09:39.695" v="1133" actId="6549"/>
          <ac:spMkLst>
            <pc:docMk/>
            <pc:sldMk cId="768559339" sldId="348"/>
            <ac:spMk id="49" creationId="{3F1551DF-1BD3-4463-BC12-42759E00E6E6}"/>
          </ac:spMkLst>
        </pc:spChg>
        <pc:spChg chg="add mod">
          <ac:chgData name="Åkerman, Ulla" userId="d0083935-d6d3-4ce6-bb83-b342513b4304" providerId="ADAL" clId="{C8346BA7-EE6E-43AA-BA46-31027F0FE80E}" dt="2020-10-26T14:12:20.381" v="1148" actId="13244"/>
          <ac:spMkLst>
            <pc:docMk/>
            <pc:sldMk cId="768559339" sldId="348"/>
            <ac:spMk id="50" creationId="{A4697741-AFA7-423B-9424-EC84DFE9FC67}"/>
          </ac:spMkLst>
        </pc:spChg>
        <pc:spChg chg="mod">
          <ac:chgData name="Åkerman, Ulla" userId="d0083935-d6d3-4ce6-bb83-b342513b4304" providerId="ADAL" clId="{C8346BA7-EE6E-43AA-BA46-31027F0FE80E}" dt="2020-10-26T14:09:40.999" v="1134" actId="6549"/>
          <ac:spMkLst>
            <pc:docMk/>
            <pc:sldMk cId="768559339" sldId="348"/>
            <ac:spMk id="53" creationId="{DE164AC5-7F0F-4838-8359-D7B174EB24F8}"/>
          </ac:spMkLst>
        </pc:spChg>
        <pc:spChg chg="add mod">
          <ac:chgData name="Åkerman, Ulla" userId="d0083935-d6d3-4ce6-bb83-b342513b4304" providerId="ADAL" clId="{C8346BA7-EE6E-43AA-BA46-31027F0FE80E}" dt="2020-10-26T14:12:04.213" v="1146" actId="13244"/>
          <ac:spMkLst>
            <pc:docMk/>
            <pc:sldMk cId="768559339" sldId="348"/>
            <ac:spMk id="54" creationId="{0D20396B-C5EC-4A81-AD03-822D46A4BB22}"/>
          </ac:spMkLst>
        </pc:spChg>
        <pc:spChg chg="mod">
          <ac:chgData name="Åkerman, Ulla" userId="d0083935-d6d3-4ce6-bb83-b342513b4304" providerId="ADAL" clId="{C8346BA7-EE6E-43AA-BA46-31027F0FE80E}" dt="2020-10-26T14:09:49.384" v="1137" actId="20577"/>
          <ac:spMkLst>
            <pc:docMk/>
            <pc:sldMk cId="768559339" sldId="348"/>
            <ac:spMk id="57" creationId="{DBDC3ED2-3A55-42CB-A703-E04D8FA485A5}"/>
          </ac:spMkLst>
        </pc:spChg>
        <pc:spChg chg="add mod">
          <ac:chgData name="Åkerman, Ulla" userId="d0083935-d6d3-4ce6-bb83-b342513b4304" providerId="ADAL" clId="{C8346BA7-EE6E-43AA-BA46-31027F0FE80E}" dt="2020-10-26T14:11:45.454" v="1144" actId="13244"/>
          <ac:spMkLst>
            <pc:docMk/>
            <pc:sldMk cId="768559339" sldId="348"/>
            <ac:spMk id="58" creationId="{E9E7DD15-AF41-47A8-80FC-8D7CA734C9E1}"/>
          </ac:spMkLst>
        </pc:spChg>
        <pc:spChg chg="add del mod">
          <ac:chgData name="Åkerman, Ulla" userId="d0083935-d6d3-4ce6-bb83-b342513b4304" providerId="ADAL" clId="{C8346BA7-EE6E-43AA-BA46-31027F0FE80E}" dt="2020-10-26T14:08:53.760" v="1076" actId="478"/>
          <ac:spMkLst>
            <pc:docMk/>
            <pc:sldMk cId="768559339" sldId="348"/>
            <ac:spMk id="62" creationId="{F6C57137-4EA9-4B4B-A082-BED6073B85EE}"/>
          </ac:spMkLst>
        </pc:spChg>
        <pc:grpChg chg="del">
          <ac:chgData name="Åkerman, Ulla" userId="d0083935-d6d3-4ce6-bb83-b342513b4304" providerId="ADAL" clId="{C8346BA7-EE6E-43AA-BA46-31027F0FE80E}" dt="2020-10-26T13:55:55.357" v="758" actId="478"/>
          <ac:grpSpMkLst>
            <pc:docMk/>
            <pc:sldMk cId="768559339" sldId="348"/>
            <ac:grpSpMk id="12" creationId="{52E7D079-AE47-4927-80D8-78200E426691}"/>
          </ac:grpSpMkLst>
        </pc:grpChg>
        <pc:grpChg chg="add del mod">
          <ac:chgData name="Åkerman, Ulla" userId="d0083935-d6d3-4ce6-bb83-b342513b4304" providerId="ADAL" clId="{C8346BA7-EE6E-43AA-BA46-31027F0FE80E}" dt="2020-10-26T14:07:45.412" v="1043"/>
          <ac:grpSpMkLst>
            <pc:docMk/>
            <pc:sldMk cId="768559339" sldId="348"/>
            <ac:grpSpMk id="18" creationId="{D88A2C77-F9D6-4EBB-A6CF-D555FEBD22A9}"/>
          </ac:grpSpMkLst>
        </pc:grpChg>
        <pc:grpChg chg="del">
          <ac:chgData name="Åkerman, Ulla" userId="d0083935-d6d3-4ce6-bb83-b342513b4304" providerId="ADAL" clId="{C8346BA7-EE6E-43AA-BA46-31027F0FE80E}" dt="2020-10-26T13:55:55.357" v="758" actId="478"/>
          <ac:grpSpMkLst>
            <pc:docMk/>
            <pc:sldMk cId="768559339" sldId="348"/>
            <ac:grpSpMk id="23" creationId="{73B09137-3985-49F9-BDEC-F7736C4A1DB0}"/>
          </ac:grpSpMkLst>
        </pc:grpChg>
        <pc:grpChg chg="add del mod">
          <ac:chgData name="Åkerman, Ulla" userId="d0083935-d6d3-4ce6-bb83-b342513b4304" providerId="ADAL" clId="{C8346BA7-EE6E-43AA-BA46-31027F0FE80E}" dt="2020-10-26T14:07:45.412" v="1043"/>
          <ac:grpSpMkLst>
            <pc:docMk/>
            <pc:sldMk cId="768559339" sldId="348"/>
            <ac:grpSpMk id="29" creationId="{ED380BD8-0578-49AB-A1E9-4455C552AE85}"/>
          </ac:grpSpMkLst>
        </pc:grpChg>
        <pc:grpChg chg="add mod">
          <ac:chgData name="Åkerman, Ulla" userId="d0083935-d6d3-4ce6-bb83-b342513b4304" providerId="ADAL" clId="{C8346BA7-EE6E-43AA-BA46-31027F0FE80E}" dt="2020-10-26T14:10:56.969" v="1141" actId="13244"/>
          <ac:grpSpMkLst>
            <pc:docMk/>
            <pc:sldMk cId="768559339" sldId="348"/>
            <ac:grpSpMk id="33" creationId="{A13C8A9D-3B31-4735-AD5E-A09298D35327}"/>
          </ac:grpSpMkLst>
        </pc:grpChg>
        <pc:grpChg chg="add del mod">
          <ac:chgData name="Åkerman, Ulla" userId="d0083935-d6d3-4ce6-bb83-b342513b4304" providerId="ADAL" clId="{C8346BA7-EE6E-43AA-BA46-31027F0FE80E}" dt="2020-10-26T14:04:02.219" v="1009" actId="478"/>
          <ac:grpSpMkLst>
            <pc:docMk/>
            <pc:sldMk cId="768559339" sldId="348"/>
            <ac:grpSpMk id="37" creationId="{84579FD7-6ACE-4F41-BFC2-7F7464FC5490}"/>
          </ac:grpSpMkLst>
        </pc:grpChg>
        <pc:grpChg chg="add mod">
          <ac:chgData name="Åkerman, Ulla" userId="d0083935-d6d3-4ce6-bb83-b342513b4304" providerId="ADAL" clId="{C8346BA7-EE6E-43AA-BA46-31027F0FE80E}" dt="2020-10-26T14:12:25.218" v="1149" actId="13244"/>
          <ac:grpSpMkLst>
            <pc:docMk/>
            <pc:sldMk cId="768559339" sldId="348"/>
            <ac:grpSpMk id="43" creationId="{5A6555BE-95E4-44BA-B95F-C18A0BF08D67}"/>
          </ac:grpSpMkLst>
        </pc:grpChg>
        <pc:grpChg chg="add mod">
          <ac:chgData name="Åkerman, Ulla" userId="d0083935-d6d3-4ce6-bb83-b342513b4304" providerId="ADAL" clId="{C8346BA7-EE6E-43AA-BA46-31027F0FE80E}" dt="2020-10-26T14:12:13.314" v="1147" actId="13244"/>
          <ac:grpSpMkLst>
            <pc:docMk/>
            <pc:sldMk cId="768559339" sldId="348"/>
            <ac:grpSpMk id="47" creationId="{1ABB0278-D785-4D04-B430-07C297257601}"/>
          </ac:grpSpMkLst>
        </pc:grpChg>
        <pc:grpChg chg="add mod">
          <ac:chgData name="Åkerman, Ulla" userId="d0083935-d6d3-4ce6-bb83-b342513b4304" providerId="ADAL" clId="{C8346BA7-EE6E-43AA-BA46-31027F0FE80E}" dt="2020-10-26T14:11:54.353" v="1145" actId="13244"/>
          <ac:grpSpMkLst>
            <pc:docMk/>
            <pc:sldMk cId="768559339" sldId="348"/>
            <ac:grpSpMk id="51" creationId="{2FA6E4AB-B39C-40F7-B0AA-3DFD1D2AD904}"/>
          </ac:grpSpMkLst>
        </pc:grpChg>
        <pc:grpChg chg="add mod">
          <ac:chgData name="Åkerman, Ulla" userId="d0083935-d6d3-4ce6-bb83-b342513b4304" providerId="ADAL" clId="{C8346BA7-EE6E-43AA-BA46-31027F0FE80E}" dt="2020-10-26T14:11:35.898" v="1143" actId="13244"/>
          <ac:grpSpMkLst>
            <pc:docMk/>
            <pc:sldMk cId="768559339" sldId="348"/>
            <ac:grpSpMk id="55" creationId="{EE94247F-1B3A-4790-B3CF-102D3CD5243D}"/>
          </ac:grpSpMkLst>
        </pc:grpChg>
        <pc:grpChg chg="add del mod">
          <ac:chgData name="Åkerman, Ulla" userId="d0083935-d6d3-4ce6-bb83-b342513b4304" providerId="ADAL" clId="{C8346BA7-EE6E-43AA-BA46-31027F0FE80E}" dt="2020-10-26T14:08:53.760" v="1076" actId="478"/>
          <ac:grpSpMkLst>
            <pc:docMk/>
            <pc:sldMk cId="768559339" sldId="348"/>
            <ac:grpSpMk id="59" creationId="{D52D8187-4B3F-44EA-B39D-59B42434037F}"/>
          </ac:grpSpMkLst>
        </pc:grpChg>
        <pc:picChg chg="del">
          <ac:chgData name="Åkerman, Ulla" userId="d0083935-d6d3-4ce6-bb83-b342513b4304" providerId="ADAL" clId="{C8346BA7-EE6E-43AA-BA46-31027F0FE80E}" dt="2020-10-26T13:53:34.419" v="685" actId="478"/>
          <ac:picMkLst>
            <pc:docMk/>
            <pc:sldMk cId="768559339" sldId="348"/>
            <ac:picMk id="11" creationId="{9F2FE56F-CF4F-4C90-A816-28DB84A0C0AB}"/>
          </ac:picMkLst>
        </pc:picChg>
      </pc:sldChg>
    </pc:docChg>
  </pc:docChgLst>
  <pc:docChgLst>
    <pc:chgData name="Åkerman, Ulla" userId="d0083935-d6d3-4ce6-bb83-b342513b4304" providerId="ADAL" clId="{186469B9-0FB6-45D2-A7D2-6776A94F02DE}"/>
    <pc:docChg chg="undo custSel addSld delSld modSld">
      <pc:chgData name="Åkerman, Ulla" userId="d0083935-d6d3-4ce6-bb83-b342513b4304" providerId="ADAL" clId="{186469B9-0FB6-45D2-A7D2-6776A94F02DE}" dt="2020-11-02T07:30:31.056" v="1515"/>
      <pc:docMkLst>
        <pc:docMk/>
      </pc:docMkLst>
      <pc:sldChg chg="modSp">
        <pc:chgData name="Åkerman, Ulla" userId="d0083935-d6d3-4ce6-bb83-b342513b4304" providerId="ADAL" clId="{186469B9-0FB6-45D2-A7D2-6776A94F02DE}" dt="2020-10-26T15:52:55.930" v="0" actId="13244"/>
        <pc:sldMkLst>
          <pc:docMk/>
          <pc:sldMk cId="3315617300" sldId="314"/>
        </pc:sldMkLst>
        <pc:picChg chg="mod">
          <ac:chgData name="Åkerman, Ulla" userId="d0083935-d6d3-4ce6-bb83-b342513b4304" providerId="ADAL" clId="{186469B9-0FB6-45D2-A7D2-6776A94F02DE}" dt="2020-10-26T15:52:55.930" v="0" actId="13244"/>
          <ac:picMkLst>
            <pc:docMk/>
            <pc:sldMk cId="3315617300" sldId="314"/>
            <ac:picMk id="15" creationId="{66CEC6DB-DFE2-4EC1-9103-D3D68B5D3F6C}"/>
          </ac:picMkLst>
        </pc:picChg>
      </pc:sldChg>
      <pc:sldChg chg="modSp">
        <pc:chgData name="Åkerman, Ulla" userId="d0083935-d6d3-4ce6-bb83-b342513b4304" providerId="ADAL" clId="{186469B9-0FB6-45D2-A7D2-6776A94F02DE}" dt="2020-10-27T15:57:45.276" v="257" actId="14100"/>
        <pc:sldMkLst>
          <pc:docMk/>
          <pc:sldMk cId="2693255530" sldId="319"/>
        </pc:sldMkLst>
        <pc:spChg chg="mod">
          <ac:chgData name="Åkerman, Ulla" userId="d0083935-d6d3-4ce6-bb83-b342513b4304" providerId="ADAL" clId="{186469B9-0FB6-45D2-A7D2-6776A94F02DE}" dt="2020-10-27T15:57:45.276" v="257" actId="14100"/>
          <ac:spMkLst>
            <pc:docMk/>
            <pc:sldMk cId="2693255530" sldId="319"/>
            <ac:spMk id="7" creationId="{36F6BDEC-0039-481F-A6CF-97F613C71E08}"/>
          </ac:spMkLst>
        </pc:spChg>
      </pc:sldChg>
      <pc:sldChg chg="modSp">
        <pc:chgData name="Åkerman, Ulla" userId="d0083935-d6d3-4ce6-bb83-b342513b4304" providerId="ADAL" clId="{186469B9-0FB6-45D2-A7D2-6776A94F02DE}" dt="2020-10-26T16:14:38.919" v="41" actId="14100"/>
        <pc:sldMkLst>
          <pc:docMk/>
          <pc:sldMk cId="1141246981" sldId="323"/>
        </pc:sldMkLst>
        <pc:spChg chg="mod">
          <ac:chgData name="Åkerman, Ulla" userId="d0083935-d6d3-4ce6-bb83-b342513b4304" providerId="ADAL" clId="{186469B9-0FB6-45D2-A7D2-6776A94F02DE}" dt="2020-10-26T16:14:38.919" v="41" actId="14100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Åkerman, Ulla" userId="d0083935-d6d3-4ce6-bb83-b342513b4304" providerId="ADAL" clId="{186469B9-0FB6-45D2-A7D2-6776A94F02DE}" dt="2020-10-27T16:03:01.921" v="324" actId="962"/>
        <pc:sldMkLst>
          <pc:docMk/>
          <pc:sldMk cId="3473346265" sldId="324"/>
        </pc:sldMkLst>
        <pc:spChg chg="mod">
          <ac:chgData name="Åkerman, Ulla" userId="d0083935-d6d3-4ce6-bb83-b342513b4304" providerId="ADAL" clId="{186469B9-0FB6-45D2-A7D2-6776A94F02DE}" dt="2020-10-27T16:00:19.080" v="270" actId="14100"/>
          <ac:spMkLst>
            <pc:docMk/>
            <pc:sldMk cId="3473346265" sldId="324"/>
            <ac:spMk id="2" creationId="{8148DC55-2228-495B-A7EC-459A85F21748}"/>
          </ac:spMkLst>
        </pc:spChg>
        <pc:picChg chg="mod">
          <ac:chgData name="Åkerman, Ulla" userId="d0083935-d6d3-4ce6-bb83-b342513b4304" providerId="ADAL" clId="{186469B9-0FB6-45D2-A7D2-6776A94F02DE}" dt="2020-10-27T16:03:01.921" v="324" actId="962"/>
          <ac:picMkLst>
            <pc:docMk/>
            <pc:sldMk cId="3473346265" sldId="324"/>
            <ac:picMk id="7" creationId="{A4E0DAF2-D2CB-4EC1-BDAE-6B453AF1DB96}"/>
          </ac:picMkLst>
        </pc:picChg>
      </pc:sldChg>
      <pc:sldChg chg="modSp">
        <pc:chgData name="Åkerman, Ulla" userId="d0083935-d6d3-4ce6-bb83-b342513b4304" providerId="ADAL" clId="{186469B9-0FB6-45D2-A7D2-6776A94F02DE}" dt="2020-10-27T15:58:22.582" v="259" actId="13244"/>
        <pc:sldMkLst>
          <pc:docMk/>
          <pc:sldMk cId="2615051094" sldId="326"/>
        </pc:sldMkLst>
        <pc:picChg chg="mod">
          <ac:chgData name="Åkerman, Ulla" userId="d0083935-d6d3-4ce6-bb83-b342513b4304" providerId="ADAL" clId="{186469B9-0FB6-45D2-A7D2-6776A94F02DE}" dt="2020-10-27T15:58:22.582" v="259" actId="13244"/>
          <ac:picMkLst>
            <pc:docMk/>
            <pc:sldMk cId="2615051094" sldId="326"/>
            <ac:picMk id="35" creationId="{D9D69DC1-B41D-4E82-A1B8-D2BC66B8D462}"/>
          </ac:picMkLst>
        </pc:picChg>
      </pc:sldChg>
      <pc:sldChg chg="modSp">
        <pc:chgData name="Åkerman, Ulla" userId="d0083935-d6d3-4ce6-bb83-b342513b4304" providerId="ADAL" clId="{186469B9-0FB6-45D2-A7D2-6776A94F02DE}" dt="2020-10-27T16:05:55.975" v="438" actId="962"/>
        <pc:sldMkLst>
          <pc:docMk/>
          <pc:sldMk cId="232067516" sldId="327"/>
        </pc:sldMkLst>
        <pc:spChg chg="mod">
          <ac:chgData name="Åkerman, Ulla" userId="d0083935-d6d3-4ce6-bb83-b342513b4304" providerId="ADAL" clId="{186469B9-0FB6-45D2-A7D2-6776A94F02DE}" dt="2020-10-27T15:58:41.604" v="260" actId="13244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186469B9-0FB6-45D2-A7D2-6776A94F02DE}" dt="2020-10-27T15:58:52.700" v="262" actId="13244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186469B9-0FB6-45D2-A7D2-6776A94F02DE}" dt="2020-10-27T15:58:57.310" v="263" actId="13244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186469B9-0FB6-45D2-A7D2-6776A94F02DE}" dt="2020-10-27T15:59:00.150" v="264" actId="13244"/>
          <ac:spMkLst>
            <pc:docMk/>
            <pc:sldMk cId="232067516" sldId="327"/>
            <ac:spMk id="10" creationId="{CBC0644F-553B-4D4E-9534-9A97C4BEF8D4}"/>
          </ac:spMkLst>
        </pc:spChg>
        <pc:grpChg chg="mod">
          <ac:chgData name="Åkerman, Ulla" userId="d0083935-d6d3-4ce6-bb83-b342513b4304" providerId="ADAL" clId="{186469B9-0FB6-45D2-A7D2-6776A94F02DE}" dt="2020-10-27T16:05:45.274" v="386" actId="962"/>
          <ac:grpSpMkLst>
            <pc:docMk/>
            <pc:sldMk cId="232067516" sldId="327"/>
            <ac:grpSpMk id="14" creationId="{67ECA5CA-B948-4293-8018-AEDFA311EBAB}"/>
          </ac:grpSpMkLst>
        </pc:grpChg>
        <pc:grpChg chg="mod">
          <ac:chgData name="Åkerman, Ulla" userId="d0083935-d6d3-4ce6-bb83-b342513b4304" providerId="ADAL" clId="{186469B9-0FB6-45D2-A7D2-6776A94F02DE}" dt="2020-10-27T16:05:55.975" v="438" actId="962"/>
          <ac:grpSpMkLst>
            <pc:docMk/>
            <pc:sldMk cId="232067516" sldId="327"/>
            <ac:grpSpMk id="24" creationId="{AC1A4CBC-D483-4A1F-AAA0-250E54E284CE}"/>
          </ac:grpSpMkLst>
        </pc:grpChg>
        <pc:picChg chg="mod">
          <ac:chgData name="Åkerman, Ulla" userId="d0083935-d6d3-4ce6-bb83-b342513b4304" providerId="ADAL" clId="{186469B9-0FB6-45D2-A7D2-6776A94F02DE}" dt="2020-10-27T15:58:46.486" v="261" actId="13244"/>
          <ac:picMkLst>
            <pc:docMk/>
            <pc:sldMk cId="232067516" sldId="327"/>
            <ac:picMk id="13" creationId="{03D0BE34-CC78-4DE3-8899-4DA430280394}"/>
          </ac:picMkLst>
        </pc:picChg>
      </pc:sldChg>
      <pc:sldChg chg="modSp">
        <pc:chgData name="Åkerman, Ulla" userId="d0083935-d6d3-4ce6-bb83-b342513b4304" providerId="ADAL" clId="{186469B9-0FB6-45D2-A7D2-6776A94F02DE}" dt="2020-10-27T16:12:17.517" v="1514" actId="962"/>
        <pc:sldMkLst>
          <pc:docMk/>
          <pc:sldMk cId="1660831285" sldId="335"/>
        </pc:sldMkLst>
        <pc:spChg chg="mod">
          <ac:chgData name="Åkerman, Ulla" userId="d0083935-d6d3-4ce6-bb83-b342513b4304" providerId="ADAL" clId="{186469B9-0FB6-45D2-A7D2-6776A94F02DE}" dt="2020-10-27T15:59:20.584" v="265" actId="13244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186469B9-0FB6-45D2-A7D2-6776A94F02DE}" dt="2020-10-27T15:59:39.246" v="267" actId="14100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186469B9-0FB6-45D2-A7D2-6776A94F02DE}" dt="2020-10-27T15:59:43.070" v="268" actId="14100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186469B9-0FB6-45D2-A7D2-6776A94F02DE}" dt="2020-10-27T16:12:17.517" v="1514" actId="962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186469B9-0FB6-45D2-A7D2-6776A94F02DE}" dt="2020-10-27T15:59:50.599" v="269" actId="1076"/>
          <ac:spMkLst>
            <pc:docMk/>
            <pc:sldMk cId="1660831285" sldId="335"/>
            <ac:spMk id="32" creationId="{AF9D6DF9-D2EF-4756-BF66-43B102B6B071}"/>
          </ac:spMkLst>
        </pc:spChg>
        <pc:picChg chg="mod">
          <ac:chgData name="Åkerman, Ulla" userId="d0083935-d6d3-4ce6-bb83-b342513b4304" providerId="ADAL" clId="{186469B9-0FB6-45D2-A7D2-6776A94F02DE}" dt="2020-10-27T16:02:40.150" v="306" actId="962"/>
          <ac:picMkLst>
            <pc:docMk/>
            <pc:sldMk cId="1660831285" sldId="335"/>
            <ac:picMk id="7" creationId="{B26E1536-23C5-41A9-8B91-3DFCB30E3B7D}"/>
          </ac:picMkLst>
        </pc:picChg>
      </pc:sldChg>
      <pc:sldChg chg="modSp">
        <pc:chgData name="Åkerman, Ulla" userId="d0083935-d6d3-4ce6-bb83-b342513b4304" providerId="ADAL" clId="{186469B9-0FB6-45D2-A7D2-6776A94F02DE}" dt="2020-10-27T16:04:55.606" v="338" actId="962"/>
        <pc:sldMkLst>
          <pc:docMk/>
          <pc:sldMk cId="1247457502" sldId="339"/>
        </pc:sldMkLst>
        <pc:picChg chg="mod">
          <ac:chgData name="Åkerman, Ulla" userId="d0083935-d6d3-4ce6-bb83-b342513b4304" providerId="ADAL" clId="{186469B9-0FB6-45D2-A7D2-6776A94F02DE}" dt="2020-10-27T16:04:55.606" v="338" actId="962"/>
          <ac:picMkLst>
            <pc:docMk/>
            <pc:sldMk cId="1247457502" sldId="339"/>
            <ac:picMk id="30" creationId="{F7A28620-34F0-45EA-86A1-6A9BA00FB1E3}"/>
          </ac:picMkLst>
        </pc:picChg>
      </pc:sldChg>
      <pc:sldChg chg="modSp">
        <pc:chgData name="Åkerman, Ulla" userId="d0083935-d6d3-4ce6-bb83-b342513b4304" providerId="ADAL" clId="{186469B9-0FB6-45D2-A7D2-6776A94F02DE}" dt="2020-10-27T16:04:21.541" v="325" actId="13244"/>
        <pc:sldMkLst>
          <pc:docMk/>
          <pc:sldMk cId="1340289225" sldId="341"/>
        </pc:sldMkLst>
        <pc:picChg chg="mod">
          <ac:chgData name="Åkerman, Ulla" userId="d0083935-d6d3-4ce6-bb83-b342513b4304" providerId="ADAL" clId="{186469B9-0FB6-45D2-A7D2-6776A94F02DE}" dt="2020-10-27T16:04:21.541" v="325" actId="13244"/>
          <ac:picMkLst>
            <pc:docMk/>
            <pc:sldMk cId="1340289225" sldId="341"/>
            <ac:picMk id="27" creationId="{D9E09946-5850-4683-9A40-6F7D127B70A7}"/>
          </ac:picMkLst>
        </pc:picChg>
      </pc:sldChg>
      <pc:sldChg chg="modSp">
        <pc:chgData name="Åkerman, Ulla" userId="d0083935-d6d3-4ce6-bb83-b342513b4304" providerId="ADAL" clId="{186469B9-0FB6-45D2-A7D2-6776A94F02DE}" dt="2020-10-27T16:04:41.014" v="326" actId="13244"/>
        <pc:sldMkLst>
          <pc:docMk/>
          <pc:sldMk cId="1828284210" sldId="345"/>
        </pc:sldMkLst>
        <pc:picChg chg="mod">
          <ac:chgData name="Åkerman, Ulla" userId="d0083935-d6d3-4ce6-bb83-b342513b4304" providerId="ADAL" clId="{186469B9-0FB6-45D2-A7D2-6776A94F02DE}" dt="2020-10-27T16:04:41.014" v="326" actId="13244"/>
          <ac:picMkLst>
            <pc:docMk/>
            <pc:sldMk cId="1828284210" sldId="345"/>
            <ac:picMk id="27" creationId="{568E74C7-86AF-4252-A6B7-2260CAAC10EE}"/>
          </ac:picMkLst>
        </pc:picChg>
      </pc:sldChg>
      <pc:sldChg chg="modSp">
        <pc:chgData name="Åkerman, Ulla" userId="d0083935-d6d3-4ce6-bb83-b342513b4304" providerId="ADAL" clId="{186469B9-0FB6-45D2-A7D2-6776A94F02DE}" dt="2020-10-27T16:12:02.872" v="1496" actId="962"/>
        <pc:sldMkLst>
          <pc:docMk/>
          <pc:sldMk cId="758673465" sldId="347"/>
        </pc:sldMkLst>
        <pc:spChg chg="mod">
          <ac:chgData name="Åkerman, Ulla" userId="d0083935-d6d3-4ce6-bb83-b342513b4304" providerId="ADAL" clId="{186469B9-0FB6-45D2-A7D2-6776A94F02DE}" dt="2020-10-27T16:00:37.564" v="271" actId="13244"/>
          <ac:spMkLst>
            <pc:docMk/>
            <pc:sldMk cId="758673465" sldId="347"/>
            <ac:spMk id="2" creationId="{40E6F01B-EEE1-4EA1-9D74-23B85D1B6F25}"/>
          </ac:spMkLst>
        </pc:spChg>
        <pc:spChg chg="mod">
          <ac:chgData name="Åkerman, Ulla" userId="d0083935-d6d3-4ce6-bb83-b342513b4304" providerId="ADAL" clId="{186469B9-0FB6-45D2-A7D2-6776A94F02DE}" dt="2020-10-27T16:01:29.552" v="279" actId="13244"/>
          <ac:spMkLst>
            <pc:docMk/>
            <pc:sldMk cId="758673465" sldId="347"/>
            <ac:spMk id="17" creationId="{A6F3CBE1-65A8-4352-9966-B5C983299907}"/>
          </ac:spMkLst>
        </pc:spChg>
        <pc:spChg chg="mod">
          <ac:chgData name="Åkerman, Ulla" userId="d0083935-d6d3-4ce6-bb83-b342513b4304" providerId="ADAL" clId="{186469B9-0FB6-45D2-A7D2-6776A94F02DE}" dt="2020-10-27T16:01:16.774" v="277" actId="13244"/>
          <ac:spMkLst>
            <pc:docMk/>
            <pc:sldMk cId="758673465" sldId="347"/>
            <ac:spMk id="21" creationId="{DC0C0466-5693-4D30-96F9-17587DCDCA96}"/>
          </ac:spMkLst>
        </pc:spChg>
        <pc:spChg chg="mod">
          <ac:chgData name="Åkerman, Ulla" userId="d0083935-d6d3-4ce6-bb83-b342513b4304" providerId="ADAL" clId="{186469B9-0FB6-45D2-A7D2-6776A94F02DE}" dt="2020-10-27T16:01:11.884" v="276" actId="13244"/>
          <ac:spMkLst>
            <pc:docMk/>
            <pc:sldMk cId="758673465" sldId="347"/>
            <ac:spMk id="22" creationId="{2925C87F-C1EB-4B41-ABA9-C4C238D8C00B}"/>
          </ac:spMkLst>
        </pc:spChg>
        <pc:spChg chg="mod">
          <ac:chgData name="Åkerman, Ulla" userId="d0083935-d6d3-4ce6-bb83-b342513b4304" providerId="ADAL" clId="{186469B9-0FB6-45D2-A7D2-6776A94F02DE}" dt="2020-10-27T16:01:46.661" v="282" actId="13244"/>
          <ac:spMkLst>
            <pc:docMk/>
            <pc:sldMk cId="758673465" sldId="347"/>
            <ac:spMk id="44" creationId="{895B80D1-7A52-40C6-9EAD-4A2F3188A77A}"/>
          </ac:spMkLst>
        </pc:spChg>
        <pc:spChg chg="mod">
          <ac:chgData name="Åkerman, Ulla" userId="d0083935-d6d3-4ce6-bb83-b342513b4304" providerId="ADAL" clId="{186469B9-0FB6-45D2-A7D2-6776A94F02DE}" dt="2020-10-27T16:00:48.385" v="272" actId="1076"/>
          <ac:spMkLst>
            <pc:docMk/>
            <pc:sldMk cId="758673465" sldId="347"/>
            <ac:spMk id="48" creationId="{D3C22CEB-E209-43F7-A434-7D91A136AA03}"/>
          </ac:spMkLst>
        </pc:spChg>
        <pc:grpChg chg="mod">
          <ac:chgData name="Åkerman, Ulla" userId="d0083935-d6d3-4ce6-bb83-b342513b4304" providerId="ADAL" clId="{186469B9-0FB6-45D2-A7D2-6776A94F02DE}" dt="2020-10-27T16:06:55.782" v="638" actId="962"/>
          <ac:grpSpMkLst>
            <pc:docMk/>
            <pc:sldMk cId="758673465" sldId="347"/>
            <ac:grpSpMk id="12" creationId="{52E7D079-AE47-4927-80D8-78200E426691}"/>
          </ac:grpSpMkLst>
        </pc:grpChg>
        <pc:grpChg chg="mod">
          <ac:chgData name="Åkerman, Ulla" userId="d0083935-d6d3-4ce6-bb83-b342513b4304" providerId="ADAL" clId="{186469B9-0FB6-45D2-A7D2-6776A94F02DE}" dt="2020-10-27T16:06:40.074" v="556" actId="962"/>
          <ac:grpSpMkLst>
            <pc:docMk/>
            <pc:sldMk cId="758673465" sldId="347"/>
            <ac:grpSpMk id="23" creationId="{73B09137-3985-49F9-BDEC-F7736C4A1DB0}"/>
          </ac:grpSpMkLst>
        </pc:grpChg>
        <pc:grpChg chg="mod">
          <ac:chgData name="Åkerman, Ulla" userId="d0083935-d6d3-4ce6-bb83-b342513b4304" providerId="ADAL" clId="{186469B9-0FB6-45D2-A7D2-6776A94F02DE}" dt="2020-10-27T16:11:20.918" v="1342" actId="962"/>
          <ac:grpSpMkLst>
            <pc:docMk/>
            <pc:sldMk cId="758673465" sldId="347"/>
            <ac:grpSpMk id="45" creationId="{129EC155-0CB4-4698-ADEC-D716AA428E23}"/>
          </ac:grpSpMkLst>
        </pc:grpChg>
        <pc:grpChg chg="mod">
          <ac:chgData name="Åkerman, Ulla" userId="d0083935-d6d3-4ce6-bb83-b342513b4304" providerId="ADAL" clId="{186469B9-0FB6-45D2-A7D2-6776A94F02DE}" dt="2020-10-27T16:12:02.872" v="1496" actId="962"/>
          <ac:grpSpMkLst>
            <pc:docMk/>
            <pc:sldMk cId="758673465" sldId="347"/>
            <ac:grpSpMk id="49" creationId="{BEFE3664-627D-4C21-B7CF-E7691C9CE083}"/>
          </ac:grpSpMkLst>
        </pc:grpChg>
        <pc:picChg chg="mod">
          <ac:chgData name="Åkerman, Ulla" userId="d0083935-d6d3-4ce6-bb83-b342513b4304" providerId="ADAL" clId="{186469B9-0FB6-45D2-A7D2-6776A94F02DE}" dt="2020-10-27T16:02:30.277" v="294" actId="962"/>
          <ac:picMkLst>
            <pc:docMk/>
            <pc:sldMk cId="758673465" sldId="347"/>
            <ac:picMk id="11" creationId="{9F2FE56F-CF4F-4C90-A816-28DB84A0C0AB}"/>
          </ac:picMkLst>
        </pc:picChg>
      </pc:sldChg>
      <pc:sldChg chg="modSp">
        <pc:chgData name="Åkerman, Ulla" userId="d0083935-d6d3-4ce6-bb83-b342513b4304" providerId="ADAL" clId="{186469B9-0FB6-45D2-A7D2-6776A94F02DE}" dt="2020-10-27T16:10:22.250" v="1246" actId="962"/>
        <pc:sldMkLst>
          <pc:docMk/>
          <pc:sldMk cId="768559339" sldId="348"/>
        </pc:sldMkLst>
        <pc:spChg chg="mod">
          <ac:chgData name="Åkerman, Ulla" userId="d0083935-d6d3-4ce6-bb83-b342513b4304" providerId="ADAL" clId="{186469B9-0FB6-45D2-A7D2-6776A94F02DE}" dt="2020-10-27T16:10:00.805" v="1234" actId="962"/>
          <ac:spMkLst>
            <pc:docMk/>
            <pc:sldMk cId="768559339" sldId="348"/>
            <ac:spMk id="41" creationId="{B904FEE8-A177-4993-8016-60615D3E658C}"/>
          </ac:spMkLst>
        </pc:spChg>
        <pc:grpChg chg="mod">
          <ac:chgData name="Åkerman, Ulla" userId="d0083935-d6d3-4ce6-bb83-b342513b4304" providerId="ADAL" clId="{186469B9-0FB6-45D2-A7D2-6776A94F02DE}" dt="2020-10-27T16:07:44.650" v="894" actId="962"/>
          <ac:grpSpMkLst>
            <pc:docMk/>
            <pc:sldMk cId="768559339" sldId="348"/>
            <ac:grpSpMk id="33" creationId="{A13C8A9D-3B31-4735-AD5E-A09298D35327}"/>
          </ac:grpSpMkLst>
        </pc:grpChg>
        <pc:grpChg chg="mod">
          <ac:chgData name="Åkerman, Ulla" userId="d0083935-d6d3-4ce6-bb83-b342513b4304" providerId="ADAL" clId="{186469B9-0FB6-45D2-A7D2-6776A94F02DE}" dt="2020-10-27T16:10:12.323" v="1238" actId="962"/>
          <ac:grpSpMkLst>
            <pc:docMk/>
            <pc:sldMk cId="768559339" sldId="348"/>
            <ac:grpSpMk id="43" creationId="{5A6555BE-95E4-44BA-B95F-C18A0BF08D67}"/>
          </ac:grpSpMkLst>
        </pc:grpChg>
        <pc:grpChg chg="mod">
          <ac:chgData name="Åkerman, Ulla" userId="d0083935-d6d3-4ce6-bb83-b342513b4304" providerId="ADAL" clId="{186469B9-0FB6-45D2-A7D2-6776A94F02DE}" dt="2020-10-27T16:10:17.525" v="1242" actId="962"/>
          <ac:grpSpMkLst>
            <pc:docMk/>
            <pc:sldMk cId="768559339" sldId="348"/>
            <ac:grpSpMk id="47" creationId="{1ABB0278-D785-4D04-B430-07C297257601}"/>
          </ac:grpSpMkLst>
        </pc:grpChg>
        <pc:grpChg chg="mod">
          <ac:chgData name="Åkerman, Ulla" userId="d0083935-d6d3-4ce6-bb83-b342513b4304" providerId="ADAL" clId="{186469B9-0FB6-45D2-A7D2-6776A94F02DE}" dt="2020-10-27T16:10:22.250" v="1246" actId="962"/>
          <ac:grpSpMkLst>
            <pc:docMk/>
            <pc:sldMk cId="768559339" sldId="348"/>
            <ac:grpSpMk id="51" creationId="{2FA6E4AB-B39C-40F7-B0AA-3DFD1D2AD904}"/>
          </ac:grpSpMkLst>
        </pc:grpChg>
        <pc:grpChg chg="mod">
          <ac:chgData name="Åkerman, Ulla" userId="d0083935-d6d3-4ce6-bb83-b342513b4304" providerId="ADAL" clId="{186469B9-0FB6-45D2-A7D2-6776A94F02DE}" dt="2020-10-27T16:09:43.772" v="1208" actId="962"/>
          <ac:grpSpMkLst>
            <pc:docMk/>
            <pc:sldMk cId="768559339" sldId="348"/>
            <ac:grpSpMk id="55" creationId="{EE94247F-1B3A-4790-B3CF-102D3CD5243D}"/>
          </ac:grpSpMkLst>
        </pc:grpChg>
      </pc:sldChg>
      <pc:sldChg chg="add">
        <pc:chgData name="Åkerman, Ulla" userId="d0083935-d6d3-4ce6-bb83-b342513b4304" providerId="ADAL" clId="{186469B9-0FB6-45D2-A7D2-6776A94F02DE}" dt="2020-11-02T07:30:31.056" v="1515"/>
        <pc:sldMkLst>
          <pc:docMk/>
          <pc:sldMk cId="1118752469" sldId="349"/>
        </pc:sldMkLst>
      </pc:sldChg>
      <pc:sldChg chg="addSp delSp modSp add del">
        <pc:chgData name="Åkerman, Ulla" userId="d0083935-d6d3-4ce6-bb83-b342513b4304" providerId="ADAL" clId="{186469B9-0FB6-45D2-A7D2-6776A94F02DE}" dt="2020-10-27T15:57:57.948" v="258" actId="2696"/>
        <pc:sldMkLst>
          <pc:docMk/>
          <pc:sldMk cId="3974027001" sldId="349"/>
        </pc:sldMkLst>
        <pc:spChg chg="mod">
          <ac:chgData name="Åkerman, Ulla" userId="d0083935-d6d3-4ce6-bb83-b342513b4304" providerId="ADAL" clId="{186469B9-0FB6-45D2-A7D2-6776A94F02DE}" dt="2020-10-27T15:49:03.236" v="240" actId="404"/>
          <ac:spMkLst>
            <pc:docMk/>
            <pc:sldMk cId="3974027001" sldId="349"/>
            <ac:spMk id="7" creationId="{36F6BDEC-0039-481F-A6CF-97F613C71E08}"/>
          </ac:spMkLst>
        </pc:spChg>
        <pc:spChg chg="add del mod">
          <ac:chgData name="Åkerman, Ulla" userId="d0083935-d6d3-4ce6-bb83-b342513b4304" providerId="ADAL" clId="{186469B9-0FB6-45D2-A7D2-6776A94F02DE}" dt="2020-10-27T15:39:04.454" v="44" actId="931"/>
          <ac:spMkLst>
            <pc:docMk/>
            <pc:sldMk cId="3974027001" sldId="349"/>
            <ac:spMk id="8" creationId="{EA69FDD2-6F1F-4178-AF9F-88CD35A6B1C7}"/>
          </ac:spMkLst>
        </pc:spChg>
        <pc:spChg chg="add del mod">
          <ac:chgData name="Åkerman, Ulla" userId="d0083935-d6d3-4ce6-bb83-b342513b4304" providerId="ADAL" clId="{186469B9-0FB6-45D2-A7D2-6776A94F02DE}" dt="2020-10-27T15:42:00.706" v="48" actId="931"/>
          <ac:spMkLst>
            <pc:docMk/>
            <pc:sldMk cId="3974027001" sldId="349"/>
            <ac:spMk id="13" creationId="{B529ACDC-0CEC-4AEC-B76C-6755EC47828C}"/>
          </ac:spMkLst>
        </pc:spChg>
        <pc:spChg chg="add del mod">
          <ac:chgData name="Åkerman, Ulla" userId="d0083935-d6d3-4ce6-bb83-b342513b4304" providerId="ADAL" clId="{186469B9-0FB6-45D2-A7D2-6776A94F02DE}" dt="2020-10-27T15:44:38.837" v="51" actId="931"/>
          <ac:spMkLst>
            <pc:docMk/>
            <pc:sldMk cId="3974027001" sldId="349"/>
            <ac:spMk id="17" creationId="{87899055-41D1-446D-B3C3-BD30B4323723}"/>
          </ac:spMkLst>
        </pc:spChg>
        <pc:spChg chg="add del mod">
          <ac:chgData name="Åkerman, Ulla" userId="d0083935-d6d3-4ce6-bb83-b342513b4304" providerId="ADAL" clId="{186469B9-0FB6-45D2-A7D2-6776A94F02DE}" dt="2020-10-27T15:45:52.533" v="53" actId="931"/>
          <ac:spMkLst>
            <pc:docMk/>
            <pc:sldMk cId="3974027001" sldId="349"/>
            <ac:spMk id="21" creationId="{A6B4B425-0F0B-4DF4-BBC4-B070F2DFC474}"/>
          </ac:spMkLst>
        </pc:spChg>
        <pc:spChg chg="add del mod">
          <ac:chgData name="Åkerman, Ulla" userId="d0083935-d6d3-4ce6-bb83-b342513b4304" providerId="ADAL" clId="{186469B9-0FB6-45D2-A7D2-6776A94F02DE}" dt="2020-10-27T15:50:37.626" v="242" actId="931"/>
          <ac:spMkLst>
            <pc:docMk/>
            <pc:sldMk cId="3974027001" sldId="349"/>
            <ac:spMk id="25" creationId="{84D22118-BCE6-4071-8724-F0EEDA315BE8}"/>
          </ac:spMkLst>
        </pc:spChg>
        <pc:picChg chg="add del mod">
          <ac:chgData name="Åkerman, Ulla" userId="d0083935-d6d3-4ce6-bb83-b342513b4304" providerId="ADAL" clId="{186469B9-0FB6-45D2-A7D2-6776A94F02DE}" dt="2020-10-27T15:41:56.984" v="47" actId="478"/>
          <ac:picMkLst>
            <pc:docMk/>
            <pc:sldMk cId="3974027001" sldId="349"/>
            <ac:picMk id="10" creationId="{8C5579E3-D91D-4835-93C7-4D346DDCE7C9}"/>
          </ac:picMkLst>
        </pc:picChg>
        <pc:picChg chg="del">
          <ac:chgData name="Åkerman, Ulla" userId="d0083935-d6d3-4ce6-bb83-b342513b4304" providerId="ADAL" clId="{186469B9-0FB6-45D2-A7D2-6776A94F02DE}" dt="2020-10-27T15:38:50.405" v="43" actId="478"/>
          <ac:picMkLst>
            <pc:docMk/>
            <pc:sldMk cId="3974027001" sldId="349"/>
            <ac:picMk id="11" creationId="{5079D606-6997-4824-9A99-17611DACFA91}"/>
          </ac:picMkLst>
        </pc:picChg>
        <pc:picChg chg="add del mod">
          <ac:chgData name="Åkerman, Ulla" userId="d0083935-d6d3-4ce6-bb83-b342513b4304" providerId="ADAL" clId="{186469B9-0FB6-45D2-A7D2-6776A94F02DE}" dt="2020-10-27T15:44:34.619" v="50" actId="478"/>
          <ac:picMkLst>
            <pc:docMk/>
            <pc:sldMk cId="3974027001" sldId="349"/>
            <ac:picMk id="15" creationId="{C9FDE2AA-0CCA-4AE9-9A2F-B46AEB2B3759}"/>
          </ac:picMkLst>
        </pc:picChg>
        <pc:picChg chg="add del mod">
          <ac:chgData name="Åkerman, Ulla" userId="d0083935-d6d3-4ce6-bb83-b342513b4304" providerId="ADAL" clId="{186469B9-0FB6-45D2-A7D2-6776A94F02DE}" dt="2020-10-27T15:45:45.262" v="52" actId="478"/>
          <ac:picMkLst>
            <pc:docMk/>
            <pc:sldMk cId="3974027001" sldId="349"/>
            <ac:picMk id="19" creationId="{30DB4AD5-E940-432F-9B07-33D39206A27C}"/>
          </ac:picMkLst>
        </pc:picChg>
        <pc:picChg chg="add del mod">
          <ac:chgData name="Åkerman, Ulla" userId="d0083935-d6d3-4ce6-bb83-b342513b4304" providerId="ADAL" clId="{186469B9-0FB6-45D2-A7D2-6776A94F02DE}" dt="2020-10-27T15:49:14.011" v="241" actId="478"/>
          <ac:picMkLst>
            <pc:docMk/>
            <pc:sldMk cId="3974027001" sldId="349"/>
            <ac:picMk id="23" creationId="{3EBBCE62-E143-4CAF-9F66-3B82A40638B7}"/>
          </ac:picMkLst>
        </pc:picChg>
        <pc:picChg chg="add mod">
          <ac:chgData name="Åkerman, Ulla" userId="d0083935-d6d3-4ce6-bb83-b342513b4304" providerId="ADAL" clId="{186469B9-0FB6-45D2-A7D2-6776A94F02DE}" dt="2020-10-27T15:50:58.859" v="247" actId="13244"/>
          <ac:picMkLst>
            <pc:docMk/>
            <pc:sldMk cId="3974027001" sldId="349"/>
            <ac:picMk id="27" creationId="{F5FF32BB-ED51-4536-92FD-85D3892B5160}"/>
          </ac:picMkLst>
        </pc:picChg>
      </pc:sldChg>
    </pc:docChg>
  </pc:docChgLst>
  <pc:docChgLst>
    <pc:chgData name="Åkerman, Ulla" userId="d0083935-d6d3-4ce6-bb83-b342513b4304" providerId="ADAL" clId="{A596236A-ABEC-49C8-9009-A3542ED13CC6}"/>
    <pc:docChg chg="modSld">
      <pc:chgData name="Åkerman, Ulla" userId="d0083935-d6d3-4ce6-bb83-b342513b4304" providerId="ADAL" clId="{A596236A-ABEC-49C8-9009-A3542ED13CC6}" dt="2020-11-09T13:28:06.991" v="14" actId="1076"/>
      <pc:docMkLst>
        <pc:docMk/>
      </pc:docMkLst>
      <pc:sldChg chg="modSp">
        <pc:chgData name="Åkerman, Ulla" userId="d0083935-d6d3-4ce6-bb83-b342513b4304" providerId="ADAL" clId="{A596236A-ABEC-49C8-9009-A3542ED13CC6}" dt="2020-11-09T13:28:06.991" v="14" actId="1076"/>
        <pc:sldMkLst>
          <pc:docMk/>
          <pc:sldMk cId="3110583444" sldId="338"/>
        </pc:sldMkLst>
        <pc:spChg chg="mod">
          <ac:chgData name="Åkerman, Ulla" userId="d0083935-d6d3-4ce6-bb83-b342513b4304" providerId="ADAL" clId="{A596236A-ABEC-49C8-9009-A3542ED13CC6}" dt="2020-11-09T13:28:06.991" v="14" actId="1076"/>
          <ac:spMkLst>
            <pc:docMk/>
            <pc:sldMk cId="3110583444" sldId="338"/>
            <ac:spMk id="7" creationId="{44A708AF-15D1-4FCF-904D-BE9B29A107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5" name="Platshållare för bild 14" descr="En bild som visar en grävskopa som gräver jordmassor">
            <a:extLst>
              <a:ext uri="{FF2B5EF4-FFF2-40B4-BE49-F238E27FC236}">
                <a16:creationId xmlns:a16="http://schemas.microsoft.com/office/drawing/2014/main" id="{66CEC6DB-DFE2-4EC1-9103-D3D68B5D3F6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2" r="2778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 genomgång av alla steg med uppgifter som behövs för ett behandlande företag att rapportera farligt avfall till avfallsregistret hos Naturvårdsverket.</a:t>
            </a:r>
          </a:p>
          <a:p>
            <a:pPr marL="0" indent="0">
              <a:buNone/>
            </a:pPr>
            <a:r>
              <a:rPr lang="sv-SE" dirty="0"/>
              <a:t>Rapportering sker kvartalsvis.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Så fungerar </a:t>
            </a:r>
            <a:br>
              <a:rPr lang="sv-SE" dirty="0"/>
            </a:br>
            <a:r>
              <a:rPr lang="sv-SE" dirty="0"/>
              <a:t>e-tjänsten</a:t>
            </a:r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45040" y="4599738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072-321 45 78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45041" y="4415676"/>
            <a:ext cx="1169954" cy="169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Telefon: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44097" y="4656479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tova.strand@avretur.se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44097" y="4502198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45041" y="4204041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 Strand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17061" y="3954667"/>
            <a:ext cx="1867391" cy="216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44096" y="4260783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ÅVA Retur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16118" y="4054422"/>
            <a:ext cx="2245631" cy="198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396710" y="3713520"/>
            <a:ext cx="1878487" cy="17201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578654-3214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299454" y="3493106"/>
            <a:ext cx="2512906" cy="172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F1BAB15-E3E1-4A9E-A18A-FCEFCBC94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386071"/>
            <a:ext cx="2918713" cy="685859"/>
          </a:xfrm>
          <a:prstGeom prst="rect">
            <a:avLst/>
          </a:prstGeom>
        </p:spPr>
      </p:pic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145000"/>
            <a:ext cx="6148076" cy="260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70930" y="2841040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072-348 76 53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30" y="2627106"/>
            <a:ext cx="1260998" cy="199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Telefon: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2902084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axelina.bruhn@avaretur.se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660658"/>
            <a:ext cx="1260999" cy="20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70930" y="2418628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Bruhn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470930" y="2130596"/>
            <a:ext cx="1169954" cy="247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437754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Axelina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69986" y="2198203"/>
            <a:ext cx="1169954" cy="220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69986" y="1976796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19670416-3085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2902433" y="2077378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Verksamhetsutövare är i det här fallet behandlare av farligt avfall. I andra anteckningar är verksamhetsutövare utförare som yrkesmässigt producerar, transporterar eller samlar in farligt avfall, eller agerar som handlare och mäklare av farligt avfall 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82036" y="1735418"/>
            <a:ext cx="2928929" cy="236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15496" y="1526542"/>
            <a:ext cx="13003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Uppgiftslämnare</a:t>
            </a:r>
          </a:p>
        </p:txBody>
      </p:sp>
      <p:pic>
        <p:nvPicPr>
          <p:cNvPr id="7" name="Bildobjekt 6" descr="Skärmdump på e-tjänstens navigering med steget Kontaktuppgifter aktiverat. Steget innan är Start. Efterföljande steg är: Behandlingsinformation, Farligt avfall, Summering och Klar.">
            <a:extLst>
              <a:ext uri="{FF2B5EF4-FFF2-40B4-BE49-F238E27FC236}">
                <a16:creationId xmlns:a16="http://schemas.microsoft.com/office/drawing/2014/main" id="{A4E0DAF2-D2CB-4EC1-BDAE-6B453AF1DB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29" y="995058"/>
            <a:ext cx="4229135" cy="49072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1"/>
            <a:ext cx="7344000" cy="530448"/>
          </a:xfrm>
        </p:spPr>
        <p:txBody>
          <a:bodyPr/>
          <a:lstStyle/>
          <a:p>
            <a:r>
              <a:rPr lang="sv-SE" dirty="0"/>
              <a:t>Exempel med 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4</a:t>
            </a:r>
            <a:br>
              <a:rPr lang="sv-SE" dirty="0"/>
            </a:br>
            <a:r>
              <a:rPr lang="sv-SE" dirty="0"/>
              <a:t>behandlings-information</a:t>
            </a:r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22" name="Platshållare för bild 21" descr="Skärmdump på e-tjänstens steg: Behandlingsinformation med ett par inmatningsfält.">
            <a:extLst>
              <a:ext uri="{FF2B5EF4-FFF2-40B4-BE49-F238E27FC236}">
                <a16:creationId xmlns:a16="http://schemas.microsoft.com/office/drawing/2014/main" id="{2BDEF895-D77E-4434-B25E-075E37904C9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7" r="484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uppgifter lämnas om år och kvartal för rapportering.</a:t>
            </a:r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0" y="283500"/>
            <a:ext cx="3636376" cy="1080000"/>
          </a:xfrm>
        </p:spPr>
        <p:txBody>
          <a:bodyPr/>
          <a:lstStyle/>
          <a:p>
            <a:r>
              <a:rPr lang="sv-SE" dirty="0"/>
              <a:t>Behandlings-information</a:t>
            </a:r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14" name="Grupp 13" descr="Inmatningsfält för årtal">
            <a:extLst>
              <a:ext uri="{FF2B5EF4-FFF2-40B4-BE49-F238E27FC236}">
                <a16:creationId xmlns:a16="http://schemas.microsoft.com/office/drawing/2014/main" id="{67ECA5CA-B948-4293-8018-AEDFA311EBAB}"/>
              </a:ext>
            </a:extLst>
          </p:cNvPr>
          <p:cNvGrpSpPr/>
          <p:nvPr/>
        </p:nvGrpSpPr>
        <p:grpSpPr>
          <a:xfrm>
            <a:off x="957940" y="2477101"/>
            <a:ext cx="2870455" cy="293039"/>
            <a:chOff x="957940" y="2477101"/>
            <a:chExt cx="2870455" cy="293039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4E049B50-6A24-48EA-873A-5598CE4EC98E}"/>
                </a:ext>
              </a:extLst>
            </p:cNvPr>
            <p:cNvSpPr/>
            <p:nvPr/>
          </p:nvSpPr>
          <p:spPr>
            <a:xfrm>
              <a:off x="957940" y="2477101"/>
              <a:ext cx="2861563" cy="29303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2020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781D4FFE-5BEA-4673-BECB-509CFD4C3BCC}"/>
                </a:ext>
              </a:extLst>
            </p:cNvPr>
            <p:cNvSpPr/>
            <p:nvPr/>
          </p:nvSpPr>
          <p:spPr>
            <a:xfrm rot="16200000">
              <a:off x="3585627" y="2527370"/>
              <a:ext cx="293038" cy="192499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CBC0644F-553B-4D4E-9534-9A97C4BEF8D4}"/>
              </a:ext>
            </a:extLst>
          </p:cNvPr>
          <p:cNvSpPr/>
          <p:nvPr/>
        </p:nvSpPr>
        <p:spPr>
          <a:xfrm>
            <a:off x="4017600" y="2196190"/>
            <a:ext cx="2861563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Kvartal: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24" name="Grupp 23" descr="Inmatningsfält för kvartal">
            <a:extLst>
              <a:ext uri="{FF2B5EF4-FFF2-40B4-BE49-F238E27FC236}">
                <a16:creationId xmlns:a16="http://schemas.microsoft.com/office/drawing/2014/main" id="{AC1A4CBC-D483-4A1F-AAA0-250E54E284CE}"/>
              </a:ext>
            </a:extLst>
          </p:cNvPr>
          <p:cNvGrpSpPr/>
          <p:nvPr/>
        </p:nvGrpSpPr>
        <p:grpSpPr>
          <a:xfrm>
            <a:off x="4017600" y="2476500"/>
            <a:ext cx="2870455" cy="293039"/>
            <a:chOff x="957940" y="2477101"/>
            <a:chExt cx="2870455" cy="293039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1154DF70-0C6C-4BE0-B39B-9941F03C0517}"/>
                </a:ext>
              </a:extLst>
            </p:cNvPr>
            <p:cNvSpPr/>
            <p:nvPr/>
          </p:nvSpPr>
          <p:spPr>
            <a:xfrm>
              <a:off x="957940" y="2477101"/>
              <a:ext cx="2861563" cy="29303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Kvartal 2</a:t>
              </a:r>
            </a:p>
          </p:txBody>
        </p:sp>
        <p:sp>
          <p:nvSpPr>
            <p:cNvPr id="26" name="Bakåt eller föregående 25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1B877E65-74F5-4902-90F3-7683A03E392B}"/>
                </a:ext>
              </a:extLst>
            </p:cNvPr>
            <p:cNvSpPr/>
            <p:nvPr/>
          </p:nvSpPr>
          <p:spPr>
            <a:xfrm rot="16200000">
              <a:off x="3585627" y="2527370"/>
              <a:ext cx="293038" cy="192499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9" name="Rektangel 8">
            <a:extLst>
              <a:ext uri="{FF2B5EF4-FFF2-40B4-BE49-F238E27FC236}">
                <a16:creationId xmlns:a16="http://schemas.microsoft.com/office/drawing/2014/main" id="{506B8577-4670-427B-BCED-06576A3FD64C}"/>
              </a:ext>
            </a:extLst>
          </p:cNvPr>
          <p:cNvSpPr/>
          <p:nvPr/>
        </p:nvSpPr>
        <p:spPr>
          <a:xfrm>
            <a:off x="957940" y="2196190"/>
            <a:ext cx="2377527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År: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1258436" y="1930248"/>
            <a:ext cx="9492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Behandling</a:t>
            </a:r>
          </a:p>
        </p:txBody>
      </p:sp>
      <p:pic>
        <p:nvPicPr>
          <p:cNvPr id="13" name="Bildobjekt 12" descr="Skärmdump på e-tjänstens navigering med Steget Behandlingsinformation aktiverat. Steget innan är Start och Kontaktuppgifter. Efterföljande steg är:  Farligt avfall, Summering och Klar.">
            <a:extLst>
              <a:ext uri="{FF2B5EF4-FFF2-40B4-BE49-F238E27FC236}">
                <a16:creationId xmlns:a16="http://schemas.microsoft.com/office/drawing/2014/main" id="{03D0BE34-CC78-4DE3-8899-4DA430280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278" y="1333220"/>
            <a:ext cx="4461810" cy="47731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780048" cy="825277"/>
          </a:xfrm>
        </p:spPr>
        <p:txBody>
          <a:bodyPr/>
          <a:lstStyle/>
          <a:p>
            <a:r>
              <a:rPr lang="sv-SE" dirty="0"/>
              <a:t>Lämna uppgifter: behandlingsinformation</a:t>
            </a:r>
            <a:br>
              <a:rPr lang="sv-SE" dirty="0"/>
            </a:br>
            <a:r>
              <a:rPr lang="sv-SE" sz="1600" dirty="0"/>
              <a:t>- Rapporter</a:t>
            </a:r>
            <a:r>
              <a:rPr lang="sv-SE" sz="1800" dirty="0"/>
              <a:t>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67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5</a:t>
            </a:r>
            <a:br>
              <a:rPr lang="sv-SE"/>
            </a:br>
            <a:r>
              <a:rPr lang="sv-SE"/>
              <a:t>uppgifter om avfallet</a:t>
            </a:r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/>
          </a:p>
        </p:txBody>
      </p:sp>
      <p:pic>
        <p:nvPicPr>
          <p:cNvPr id="15" name="Platshållare för bild 14" descr="Skärmdump med e-tjänstens steg: Farligt avfall med inmatningsfält om själva avfallet. Bland annat visas inmatningsfält för: Avfallstyp med huvudgrupp och undergrupp samt själva avfallstypen. Inmatningsfält för avfallsmängd och referens visas också.">
            <a:extLst>
              <a:ext uri="{FF2B5EF4-FFF2-40B4-BE49-F238E27FC236}">
                <a16:creationId xmlns:a16="http://schemas.microsoft.com/office/drawing/2014/main" id="{4AE875AC-619C-4185-87DC-375DECC0577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6" r="920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alla uppgifter om avfallet lämnas. </a:t>
            </a:r>
          </a:p>
          <a:p>
            <a:r>
              <a:rPr lang="sv-SE" dirty="0"/>
              <a:t>Avfallstyp samt mängden avfall i kilo</a:t>
            </a:r>
          </a:p>
          <a:p>
            <a:r>
              <a:rPr lang="sv-SE" dirty="0"/>
              <a:t>Behandlingsmetod</a:t>
            </a:r>
          </a:p>
          <a:p>
            <a:r>
              <a:rPr lang="sv-SE" dirty="0"/>
              <a:t>Resultat efter behandling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Se exempel på nästkommande bilder. 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20" name="Rektangel 19" descr="Inmatningsfält för referens 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7027" y="3866671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7027" y="3707521"/>
            <a:ext cx="780891" cy="136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7027" y="3434623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6756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06493" y="3256689"/>
            <a:ext cx="1760620" cy="143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7027" y="2980973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160104 Uttjänta fordon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326564" y="3213038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Här kan avfallsbehandlaren t.ex. ange sin egen kod för avfallet eller annat, fri kommentar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7027" y="2765383"/>
            <a:ext cx="1274797" cy="16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7027" y="2498509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 Uttjänta fordon från olika transportslag (även maskiner som inte är avsedda att användas på väg) och avfall från…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917027" y="2355906"/>
            <a:ext cx="2139146" cy="118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17027" y="2030455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 Avfall som inte anges på annan plats i förteckningen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326246" y="1269118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941273" y="1816274"/>
            <a:ext cx="2139146" cy="1997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493" y="1565020"/>
            <a:ext cx="2139146" cy="24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7" name="Bildobjekt 6" descr="Skärmdump på e-tjänstens navigering med Steget Farligt avfall aktiverat. Stegen innan är Start, Kontaktuppgifter och Behandlingsinformation. Efterföljande steg är:  Summering och Klar.">
            <a:extLst>
              <a:ext uri="{FF2B5EF4-FFF2-40B4-BE49-F238E27FC236}">
                <a16:creationId xmlns:a16="http://schemas.microsoft.com/office/drawing/2014/main" id="{B26E1536-23C5-41A9-8B91-3DFCB30E3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93" y="1002082"/>
            <a:ext cx="5210175" cy="51707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sv-SE" dirty="0"/>
              <a:t>Exempel på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 dirty="0"/>
          </a:p>
        </p:txBody>
      </p:sp>
      <p:grpSp>
        <p:nvGrpSpPr>
          <p:cNvPr id="45" name="Grupp 44" descr="Inmatningsfältet för mängd farligt avfall som blivit icke-farligt avfall är ifyllt med 6 kilo">
            <a:extLst>
              <a:ext uri="{FF2B5EF4-FFF2-40B4-BE49-F238E27FC236}">
                <a16:creationId xmlns:a16="http://schemas.microsoft.com/office/drawing/2014/main" id="{129EC155-0CB4-4698-ADEC-D716AA428E23}"/>
              </a:ext>
            </a:extLst>
          </p:cNvPr>
          <p:cNvGrpSpPr/>
          <p:nvPr/>
        </p:nvGrpSpPr>
        <p:grpSpPr>
          <a:xfrm>
            <a:off x="950904" y="3698087"/>
            <a:ext cx="7125138" cy="270773"/>
            <a:chOff x="1766523" y="3145782"/>
            <a:chExt cx="7125138" cy="253648"/>
          </a:xfrm>
        </p:grpSpPr>
        <p:sp>
          <p:nvSpPr>
            <p:cNvPr id="46" name="Rektangel 45">
              <a:extLst>
                <a:ext uri="{FF2B5EF4-FFF2-40B4-BE49-F238E27FC236}">
                  <a16:creationId xmlns:a16="http://schemas.microsoft.com/office/drawing/2014/main" id="{28DEA857-BA07-4B81-AAE2-E24D05500BC1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id="{30D96D13-6867-4229-A603-5DD5D3365A48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</a:t>
              </a:r>
            </a:p>
          </p:txBody>
        </p:sp>
      </p:grpSp>
      <p:sp>
        <p:nvSpPr>
          <p:cNvPr id="48" name="Rektangel 47">
            <a:extLst>
              <a:ext uri="{FF2B5EF4-FFF2-40B4-BE49-F238E27FC236}">
                <a16:creationId xmlns:a16="http://schemas.microsoft.com/office/drawing/2014/main" id="{D3C22CEB-E209-43F7-A434-7D91A136AA03}"/>
              </a:ext>
            </a:extLst>
          </p:cNvPr>
          <p:cNvSpPr/>
          <p:nvPr/>
        </p:nvSpPr>
        <p:spPr>
          <a:xfrm>
            <a:off x="950904" y="3985194"/>
            <a:ext cx="4837220" cy="200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produkter/material som upphört med att vara farligt avfall 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49" name="Grupp 48" descr="Inmatningsfältet för mängd produkter/material som upphört med att vara farligt avfall är ifyllt med 569 kilo">
            <a:extLst>
              <a:ext uri="{FF2B5EF4-FFF2-40B4-BE49-F238E27FC236}">
                <a16:creationId xmlns:a16="http://schemas.microsoft.com/office/drawing/2014/main" id="{BEFE3664-627D-4C21-B7CF-E7691C9CE083}"/>
              </a:ext>
            </a:extLst>
          </p:cNvPr>
          <p:cNvGrpSpPr/>
          <p:nvPr/>
        </p:nvGrpSpPr>
        <p:grpSpPr>
          <a:xfrm>
            <a:off x="950904" y="4209955"/>
            <a:ext cx="7125138" cy="253648"/>
            <a:chOff x="1766523" y="3145782"/>
            <a:chExt cx="7125138" cy="253648"/>
          </a:xfrm>
        </p:grpSpPr>
        <p:sp>
          <p:nvSpPr>
            <p:cNvPr id="50" name="Rektangel 49">
              <a:extLst>
                <a:ext uri="{FF2B5EF4-FFF2-40B4-BE49-F238E27FC236}">
                  <a16:creationId xmlns:a16="http://schemas.microsoft.com/office/drawing/2014/main" id="{853934D9-3539-4152-A48E-A3041FE05DA4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51" name="Rektangel 50">
              <a:extLst>
                <a:ext uri="{FF2B5EF4-FFF2-40B4-BE49-F238E27FC236}">
                  <a16:creationId xmlns:a16="http://schemas.microsoft.com/office/drawing/2014/main" id="{852C6F5C-8E0D-44E1-B8B1-79FC37F0B7BC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569</a:t>
              </a:r>
            </a:p>
          </p:txBody>
        </p:sp>
      </p:grpSp>
      <p:sp>
        <p:nvSpPr>
          <p:cNvPr id="44" name="Rektangel 43">
            <a:extLst>
              <a:ext uri="{FF2B5EF4-FFF2-40B4-BE49-F238E27FC236}">
                <a16:creationId xmlns:a16="http://schemas.microsoft.com/office/drawing/2014/main" id="{895B80D1-7A52-40C6-9EAD-4A2F3188A77A}"/>
              </a:ext>
            </a:extLst>
          </p:cNvPr>
          <p:cNvSpPr/>
          <p:nvPr/>
        </p:nvSpPr>
        <p:spPr>
          <a:xfrm>
            <a:off x="979971" y="3461395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farligt avfall som blivit icke-farligt avfall 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3" name="Grupp 22" descr="Inmatningsfält för underkod">
            <a:extLst>
              <a:ext uri="{FF2B5EF4-FFF2-40B4-BE49-F238E27FC236}">
                <a16:creationId xmlns:a16="http://schemas.microsoft.com/office/drawing/2014/main" id="{73B09137-3985-49F9-BDEC-F7736C4A1DB0}"/>
              </a:ext>
            </a:extLst>
          </p:cNvPr>
          <p:cNvGrpSpPr/>
          <p:nvPr/>
        </p:nvGrpSpPr>
        <p:grpSpPr>
          <a:xfrm>
            <a:off x="950904" y="3098354"/>
            <a:ext cx="3079265" cy="216910"/>
            <a:chOff x="916672" y="2879426"/>
            <a:chExt cx="3079265" cy="216910"/>
          </a:xfrm>
        </p:grpSpPr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AC15B8AF-90DE-4F81-9C3D-9D74149959B9}"/>
                </a:ext>
              </a:extLst>
            </p:cNvPr>
            <p:cNvSpPr/>
            <p:nvPr/>
          </p:nvSpPr>
          <p:spPr>
            <a:xfrm>
              <a:off x="916672" y="2879427"/>
              <a:ext cx="3076834" cy="216909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(A)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Konentionell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 materialåtervinning</a:t>
              </a:r>
            </a:p>
          </p:txBody>
        </p:sp>
        <p:sp>
          <p:nvSpPr>
            <p:cNvPr id="25" name="Bakåt eller föregående 2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BB1308E-6582-401D-B3B4-9243B1C426C4}"/>
                </a:ext>
              </a:extLst>
            </p:cNvPr>
            <p:cNvSpPr/>
            <p:nvPr/>
          </p:nvSpPr>
          <p:spPr>
            <a:xfrm rot="16200000">
              <a:off x="3808314" y="2908713"/>
              <a:ext cx="216909" cy="15833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7" name="Rektangel 16">
            <a:extLst>
              <a:ext uri="{FF2B5EF4-FFF2-40B4-BE49-F238E27FC236}">
                <a16:creationId xmlns:a16="http://schemas.microsoft.com/office/drawing/2014/main" id="{A6F3CBE1-65A8-4352-9966-B5C983299907}"/>
              </a:ext>
            </a:extLst>
          </p:cNvPr>
          <p:cNvSpPr/>
          <p:nvPr/>
        </p:nvSpPr>
        <p:spPr>
          <a:xfrm>
            <a:off x="967045" y="2912993"/>
            <a:ext cx="2139146" cy="118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Underkod: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2" name="Grupp 11" descr="Inmatningsfält för behandlingsmetod">
            <a:extLst>
              <a:ext uri="{FF2B5EF4-FFF2-40B4-BE49-F238E27FC236}">
                <a16:creationId xmlns:a16="http://schemas.microsoft.com/office/drawing/2014/main" id="{52E7D079-AE47-4927-80D8-78200E426691}"/>
              </a:ext>
            </a:extLst>
          </p:cNvPr>
          <p:cNvGrpSpPr/>
          <p:nvPr/>
        </p:nvGrpSpPr>
        <p:grpSpPr>
          <a:xfrm>
            <a:off x="950904" y="2613794"/>
            <a:ext cx="3079265" cy="216910"/>
            <a:chOff x="916672" y="2879426"/>
            <a:chExt cx="3079265" cy="216910"/>
          </a:xfrm>
        </p:grpSpPr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16C21223-A86A-4D55-92C1-CDF5510888C4}"/>
                </a:ext>
              </a:extLst>
            </p:cNvPr>
            <p:cNvSpPr/>
            <p:nvPr/>
          </p:nvSpPr>
          <p:spPr>
            <a:xfrm>
              <a:off x="916672" y="2879427"/>
              <a:ext cx="3076834" cy="216909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R9 Återvinning av katalysatorkomponenter</a:t>
              </a:r>
            </a:p>
          </p:txBody>
        </p:sp>
        <p:sp>
          <p:nvSpPr>
            <p:cNvPr id="20" name="Bakåt eller föregående 19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CB0EB6F-888D-4BBB-9187-D68353776ABD}"/>
                </a:ext>
              </a:extLst>
            </p:cNvPr>
            <p:cNvSpPr/>
            <p:nvPr/>
          </p:nvSpPr>
          <p:spPr>
            <a:xfrm rot="16200000">
              <a:off x="3808314" y="2908713"/>
              <a:ext cx="216909" cy="15833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1" name="Rektangel 20">
            <a:extLst>
              <a:ext uri="{FF2B5EF4-FFF2-40B4-BE49-F238E27FC236}">
                <a16:creationId xmlns:a16="http://schemas.microsoft.com/office/drawing/2014/main" id="{DC0C0466-5693-4D30-96F9-17587DCDCA96}"/>
              </a:ext>
            </a:extLst>
          </p:cNvPr>
          <p:cNvSpPr/>
          <p:nvPr/>
        </p:nvSpPr>
        <p:spPr>
          <a:xfrm>
            <a:off x="922206" y="2343341"/>
            <a:ext cx="2139146" cy="21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Behandlingsmetod: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2925C87F-C1EB-4B41-ABA9-C4C238D8C00B}"/>
              </a:ext>
            </a:extLst>
          </p:cNvPr>
          <p:cNvSpPr/>
          <p:nvPr/>
        </p:nvSpPr>
        <p:spPr>
          <a:xfrm>
            <a:off x="824400" y="2032024"/>
            <a:ext cx="2139146" cy="260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11" name="Bildobjekt 10" descr="Skärmdump på e-tjänstens navigering med Steget Farligt avfall aktiverat. Stegen innan är Start, Kontaktuppgifter och Behandlingsinformation. Efterföljande steg är:  Summering och Klar.">
            <a:extLst>
              <a:ext uri="{FF2B5EF4-FFF2-40B4-BE49-F238E27FC236}">
                <a16:creationId xmlns:a16="http://schemas.microsoft.com/office/drawing/2014/main" id="{9F2FE56F-CF4F-4C90-A816-28DB84A0C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014" y="1454668"/>
            <a:ext cx="4953000" cy="54292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6267880" cy="950397"/>
          </a:xfrm>
        </p:spPr>
        <p:txBody>
          <a:bodyPr/>
          <a:lstStyle/>
          <a:p>
            <a:r>
              <a:rPr lang="sv-SE" dirty="0"/>
              <a:t>Exempel på uppgifter om behandlingsmetod och resultat</a:t>
            </a:r>
          </a:p>
        </p:txBody>
      </p:sp>
    </p:spTree>
    <p:extLst>
      <p:ext uri="{BB962C8B-B14F-4D97-AF65-F5344CB8AC3E}">
        <p14:creationId xmlns:p14="http://schemas.microsoft.com/office/powerpoint/2010/main" val="758673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 dirty="0"/>
          </a:p>
        </p:txBody>
      </p:sp>
      <p:grpSp>
        <p:nvGrpSpPr>
          <p:cNvPr id="55" name="Grupp 54" descr="Inmatningsfält för mängd bortskaffande (av spillolja)">
            <a:extLst>
              <a:ext uri="{FF2B5EF4-FFF2-40B4-BE49-F238E27FC236}">
                <a16:creationId xmlns:a16="http://schemas.microsoft.com/office/drawing/2014/main" id="{EE94247F-1B3A-4790-B3CF-102D3CD5243D}"/>
              </a:ext>
            </a:extLst>
          </p:cNvPr>
          <p:cNvGrpSpPr/>
          <p:nvPr/>
        </p:nvGrpSpPr>
        <p:grpSpPr>
          <a:xfrm>
            <a:off x="851913" y="4367243"/>
            <a:ext cx="7125138" cy="253648"/>
            <a:chOff x="1766523" y="3145782"/>
            <a:chExt cx="7125138" cy="253648"/>
          </a:xfrm>
        </p:grpSpPr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id="{CD5CDA13-FE04-4CC9-88D9-9C75F5439E46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57" name="Rektangel 56">
              <a:extLst>
                <a:ext uri="{FF2B5EF4-FFF2-40B4-BE49-F238E27FC236}">
                  <a16:creationId xmlns:a16="http://schemas.microsoft.com/office/drawing/2014/main" id="{DBDC3ED2-3A55-42CB-A703-E04D8FA485A5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58" name="Rektangel 57">
            <a:extLst>
              <a:ext uri="{FF2B5EF4-FFF2-40B4-BE49-F238E27FC236}">
                <a16:creationId xmlns:a16="http://schemas.microsoft.com/office/drawing/2014/main" id="{E9E7DD15-AF41-47A8-80FC-8D7CA734C9E1}"/>
              </a:ext>
            </a:extLst>
          </p:cNvPr>
          <p:cNvSpPr/>
          <p:nvPr/>
        </p:nvSpPr>
        <p:spPr>
          <a:xfrm>
            <a:off x="851188" y="4126671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bortskaffande</a:t>
            </a:r>
          </a:p>
        </p:txBody>
      </p:sp>
      <p:grpSp>
        <p:nvGrpSpPr>
          <p:cNvPr id="51" name="Grupp 50" descr="Inmatningsfält för mängd energiåtervinning (av spillolja)">
            <a:extLst>
              <a:ext uri="{FF2B5EF4-FFF2-40B4-BE49-F238E27FC236}">
                <a16:creationId xmlns:a16="http://schemas.microsoft.com/office/drawing/2014/main" id="{2FA6E4AB-B39C-40F7-B0AA-3DFD1D2AD904}"/>
              </a:ext>
            </a:extLst>
          </p:cNvPr>
          <p:cNvGrpSpPr/>
          <p:nvPr/>
        </p:nvGrpSpPr>
        <p:grpSpPr>
          <a:xfrm>
            <a:off x="852638" y="3820625"/>
            <a:ext cx="7125138" cy="253648"/>
            <a:chOff x="1766523" y="3145782"/>
            <a:chExt cx="7125138" cy="253648"/>
          </a:xfrm>
        </p:grpSpPr>
        <p:sp>
          <p:nvSpPr>
            <p:cNvPr id="52" name="Rektangel 51">
              <a:extLst>
                <a:ext uri="{FF2B5EF4-FFF2-40B4-BE49-F238E27FC236}">
                  <a16:creationId xmlns:a16="http://schemas.microsoft.com/office/drawing/2014/main" id="{62F67990-89A8-4C6A-8FD8-6F980968468E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53" name="Rektangel 52">
              <a:extLst>
                <a:ext uri="{FF2B5EF4-FFF2-40B4-BE49-F238E27FC236}">
                  <a16:creationId xmlns:a16="http://schemas.microsoft.com/office/drawing/2014/main" id="{DE164AC5-7F0F-4838-8359-D7B174EB24F8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54" name="Rektangel 53">
            <a:extLst>
              <a:ext uri="{FF2B5EF4-FFF2-40B4-BE49-F238E27FC236}">
                <a16:creationId xmlns:a16="http://schemas.microsoft.com/office/drawing/2014/main" id="{0D20396B-C5EC-4A81-AD03-822D46A4BB22}"/>
              </a:ext>
            </a:extLst>
          </p:cNvPr>
          <p:cNvSpPr/>
          <p:nvPr/>
        </p:nvSpPr>
        <p:spPr>
          <a:xfrm>
            <a:off x="851913" y="3580053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energiåtervinning</a:t>
            </a:r>
          </a:p>
        </p:txBody>
      </p:sp>
      <p:grpSp>
        <p:nvGrpSpPr>
          <p:cNvPr id="47" name="Grupp 46" descr="Inmatningsfält för mängd annan materialåtervinning (av spillolja)">
            <a:extLst>
              <a:ext uri="{FF2B5EF4-FFF2-40B4-BE49-F238E27FC236}">
                <a16:creationId xmlns:a16="http://schemas.microsoft.com/office/drawing/2014/main" id="{1ABB0278-D785-4D04-B430-07C297257601}"/>
              </a:ext>
            </a:extLst>
          </p:cNvPr>
          <p:cNvGrpSpPr/>
          <p:nvPr/>
        </p:nvGrpSpPr>
        <p:grpSpPr>
          <a:xfrm>
            <a:off x="853363" y="3274007"/>
            <a:ext cx="7125138" cy="253648"/>
            <a:chOff x="1766523" y="3145782"/>
            <a:chExt cx="7125138" cy="253648"/>
          </a:xfrm>
        </p:grpSpPr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id="{D42C22CE-A6EE-4914-A534-F99CE7B84B0D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id="{3F1551DF-1BD3-4463-BC12-42759E00E6E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50" name="Rektangel 49">
            <a:extLst>
              <a:ext uri="{FF2B5EF4-FFF2-40B4-BE49-F238E27FC236}">
                <a16:creationId xmlns:a16="http://schemas.microsoft.com/office/drawing/2014/main" id="{A4697741-AFA7-423B-9424-EC84DFE9FC67}"/>
              </a:ext>
            </a:extLst>
          </p:cNvPr>
          <p:cNvSpPr/>
          <p:nvPr/>
        </p:nvSpPr>
        <p:spPr>
          <a:xfrm>
            <a:off x="852638" y="3033435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annan materialåtervinning</a:t>
            </a:r>
          </a:p>
        </p:txBody>
      </p:sp>
      <p:grpSp>
        <p:nvGrpSpPr>
          <p:cNvPr id="43" name="Grupp 42" descr="Inmatningsfält för mängd regenerering av spillolja">
            <a:extLst>
              <a:ext uri="{FF2B5EF4-FFF2-40B4-BE49-F238E27FC236}">
                <a16:creationId xmlns:a16="http://schemas.microsoft.com/office/drawing/2014/main" id="{5A6555BE-95E4-44BA-B95F-C18A0BF08D67}"/>
              </a:ext>
            </a:extLst>
          </p:cNvPr>
          <p:cNvGrpSpPr/>
          <p:nvPr/>
        </p:nvGrpSpPr>
        <p:grpSpPr>
          <a:xfrm>
            <a:off x="854088" y="2727389"/>
            <a:ext cx="7125138" cy="253648"/>
            <a:chOff x="1766523" y="3145782"/>
            <a:chExt cx="7125138" cy="253648"/>
          </a:xfrm>
        </p:grpSpPr>
        <p:sp>
          <p:nvSpPr>
            <p:cNvPr id="44" name="Rektangel 43">
              <a:extLst>
                <a:ext uri="{FF2B5EF4-FFF2-40B4-BE49-F238E27FC236}">
                  <a16:creationId xmlns:a16="http://schemas.microsoft.com/office/drawing/2014/main" id="{21F2DAC1-6F29-45BE-A821-072E6754A94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45" name="Rektangel 44">
              <a:extLst>
                <a:ext uri="{FF2B5EF4-FFF2-40B4-BE49-F238E27FC236}">
                  <a16:creationId xmlns:a16="http://schemas.microsoft.com/office/drawing/2014/main" id="{176D9969-29AD-42B4-A693-780F89AD0CC0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46" name="Rektangel 45">
            <a:extLst>
              <a:ext uri="{FF2B5EF4-FFF2-40B4-BE49-F238E27FC236}">
                <a16:creationId xmlns:a16="http://schemas.microsoft.com/office/drawing/2014/main" id="{0C84C837-38BE-46E5-A05B-C40A143311A0}"/>
              </a:ext>
            </a:extLst>
          </p:cNvPr>
          <p:cNvSpPr/>
          <p:nvPr/>
        </p:nvSpPr>
        <p:spPr>
          <a:xfrm>
            <a:off x="853363" y="2486817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regenerering</a:t>
            </a:r>
          </a:p>
        </p:txBody>
      </p:sp>
      <p:sp>
        <p:nvSpPr>
          <p:cNvPr id="41" name="Rektangel 40" descr="Inmatningsfält för Specifikation (om det är typ av resultat) av spillolja">
            <a:extLst>
              <a:ext uri="{FF2B5EF4-FFF2-40B4-BE49-F238E27FC236}">
                <a16:creationId xmlns:a16="http://schemas.microsoft.com/office/drawing/2014/main" id="{B904FEE8-A177-4993-8016-60615D3E658C}"/>
              </a:ext>
            </a:extLst>
          </p:cNvPr>
          <p:cNvSpPr/>
          <p:nvPr/>
        </p:nvSpPr>
        <p:spPr>
          <a:xfrm>
            <a:off x="856900" y="2241498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BB34A2A8-AC18-47E2-A158-57B6F180D317}"/>
              </a:ext>
            </a:extLst>
          </p:cNvPr>
          <p:cNvSpPr/>
          <p:nvPr/>
        </p:nvSpPr>
        <p:spPr>
          <a:xfrm>
            <a:off x="880230" y="2025070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Specifikation (om det är typ av resultat)</a:t>
            </a:r>
          </a:p>
        </p:txBody>
      </p:sp>
      <p:grpSp>
        <p:nvGrpSpPr>
          <p:cNvPr id="33" name="Grupp 32" descr="Inmatningsfält för Typ av resultat av återvinning av spillolja">
            <a:extLst>
              <a:ext uri="{FF2B5EF4-FFF2-40B4-BE49-F238E27FC236}">
                <a16:creationId xmlns:a16="http://schemas.microsoft.com/office/drawing/2014/main" id="{A13C8A9D-3B31-4735-AD5E-A09298D35327}"/>
              </a:ext>
            </a:extLst>
          </p:cNvPr>
          <p:cNvGrpSpPr/>
          <p:nvPr/>
        </p:nvGrpSpPr>
        <p:grpSpPr>
          <a:xfrm>
            <a:off x="880230" y="1794718"/>
            <a:ext cx="7125138" cy="206208"/>
            <a:chOff x="916672" y="2879426"/>
            <a:chExt cx="3079265" cy="216910"/>
          </a:xfrm>
        </p:grpSpPr>
        <p:sp>
          <p:nvSpPr>
            <p:cNvPr id="34" name="Rektangel 33">
              <a:extLst>
                <a:ext uri="{FF2B5EF4-FFF2-40B4-BE49-F238E27FC236}">
                  <a16:creationId xmlns:a16="http://schemas.microsoft.com/office/drawing/2014/main" id="{F9689D91-1AD1-4618-BC2D-BBA2E76ED2B3}"/>
                </a:ext>
              </a:extLst>
            </p:cNvPr>
            <p:cNvSpPr/>
            <p:nvPr/>
          </p:nvSpPr>
          <p:spPr>
            <a:xfrm>
              <a:off x="916672" y="2879427"/>
              <a:ext cx="3076834" cy="216909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5" name="Bakåt eller föregående 3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01BB6113-F017-4F78-8BE3-33F1F0276C8B}"/>
                </a:ext>
              </a:extLst>
            </p:cNvPr>
            <p:cNvSpPr/>
            <p:nvPr/>
          </p:nvSpPr>
          <p:spPr>
            <a:xfrm rot="16200000">
              <a:off x="3808314" y="2908713"/>
              <a:ext cx="216909" cy="15833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40" name="Rektangel 39">
            <a:extLst>
              <a:ext uri="{FF2B5EF4-FFF2-40B4-BE49-F238E27FC236}">
                <a16:creationId xmlns:a16="http://schemas.microsoft.com/office/drawing/2014/main" id="{8DDC36D3-15CD-4AAE-BF7B-ABBCB99C48EB}"/>
              </a:ext>
            </a:extLst>
          </p:cNvPr>
          <p:cNvSpPr/>
          <p:nvPr/>
        </p:nvSpPr>
        <p:spPr>
          <a:xfrm>
            <a:off x="886400" y="1563638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Typ av resultat av återvinning av spillolja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6267880" cy="969084"/>
          </a:xfrm>
        </p:spPr>
        <p:txBody>
          <a:bodyPr/>
          <a:lstStyle/>
          <a:p>
            <a:r>
              <a:rPr lang="sv-SE" dirty="0"/>
              <a:t>Exempel på uppgifter vid återvinning av spillolja</a:t>
            </a:r>
          </a:p>
        </p:txBody>
      </p:sp>
    </p:spTree>
    <p:extLst>
      <p:ext uri="{BB962C8B-B14F-4D97-AF65-F5344CB8AC3E}">
        <p14:creationId xmlns:p14="http://schemas.microsoft.com/office/powerpoint/2010/main" val="768559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 dirty="0"/>
          </a:p>
        </p:txBody>
      </p:sp>
      <p:pic>
        <p:nvPicPr>
          <p:cNvPr id="13" name="Platshållare för bild 12" descr="Skärmdump på e-tjänstens formulär där avfallsbehandlare lämnar uppgifter om det farliga avfallet. Knapp för att rensa uppgifter syns liksom knapp för att Lägga till fler uppgifter om fler avfall.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>
          <a:xfrm>
            <a:off x="35685" y="1620000"/>
            <a:ext cx="4165200" cy="27756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24" y="1629861"/>
            <a:ext cx="3686400" cy="28080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Välj ”Lägg till efter” för att lämna fler uppgifter om mer farligt avfall som rapporteras samtidigt.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om bildrättigheter i denna 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Fotografierna i denna presentation kan inte </a:t>
            </a:r>
            <a:r>
              <a:rPr lang="sv-SE"/>
              <a:t>kopieras till </a:t>
            </a:r>
            <a:r>
              <a:rPr lang="sv-SE" dirty="0"/>
              <a:t>andra presentationer.</a:t>
            </a:r>
          </a:p>
          <a:p>
            <a:r>
              <a:rPr lang="sv-SE" dirty="0"/>
              <a:t>Bildrättigheterna gäller enbart att visas i den här presentationen från Naturvårdsverket.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6</a:t>
            </a:r>
            <a:br>
              <a:rPr lang="sv-SE"/>
            </a:br>
            <a:r>
              <a:rPr lang="sv-SE"/>
              <a:t>summering &amp; granskning</a:t>
            </a:r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/>
          </a:p>
        </p:txBody>
      </p:sp>
      <p:pic>
        <p:nvPicPr>
          <p:cNvPr id="10" name="Platshållare för bild 9" descr="Skärmdump på e-tjänstens steg: Summering med alla inmatade uppgifter och synliga knapp för att &quot;Ändra sidans uppgifter&quot;.">
            <a:extLst>
              <a:ext uri="{FF2B5EF4-FFF2-40B4-BE49-F238E27FC236}">
                <a16:creationId xmlns:a16="http://schemas.microsoft.com/office/drawing/2014/main" id="{278FC45B-A8F4-473E-B96C-BC99DBB6A9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" b="403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I steget för summering granskar du uppgifterna. </a:t>
            </a:r>
          </a:p>
          <a:p>
            <a:r>
              <a:rPr lang="sv-SE"/>
              <a:t>Du kan gå till olika avsnitt och ändra uppgifterna.</a:t>
            </a:r>
          </a:p>
          <a:p>
            <a:r>
              <a:rPr lang="sv-SE"/>
              <a:t>Efter att du har ändrat uppgifter i ett tidigare avsnitt kan du gå direkt till Summering.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Summering</a:t>
            </a:r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7</a:t>
            </a:r>
            <a:br>
              <a:rPr lang="sv-SE" dirty="0"/>
            </a:br>
            <a:r>
              <a:rPr lang="sv-SE" dirty="0"/>
              <a:t>snart klar!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pic>
        <p:nvPicPr>
          <p:cNvPr id="27" name="Platshållare för bild 26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D9E09946-5850-4683-9A40-6F7D127B70A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r="363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800" dirty="0"/>
              <a:t>Tack för denna gång! </a:t>
            </a:r>
          </a:p>
          <a:p>
            <a:r>
              <a:rPr lang="sv-SE" sz="1800" dirty="0"/>
              <a:t>Spara avfalls-ID (finns i </a:t>
            </a:r>
            <a:r>
              <a:rPr lang="sv-SE" sz="1800" dirty="0" err="1"/>
              <a:t>pdf-filen</a:t>
            </a:r>
            <a:r>
              <a:rPr lang="sv-SE" sz="1800" dirty="0"/>
              <a:t>) för att kunna revidera registreringen.</a:t>
            </a:r>
          </a:p>
          <a:p>
            <a:r>
              <a:rPr lang="sv-SE" sz="1800" dirty="0"/>
              <a:t>Logga ut från e-tjänsten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När summeringen är inskickad är du klar</a:t>
            </a:r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Vänta! </a:t>
            </a:r>
            <a:br>
              <a:rPr lang="sv-SE" dirty="0"/>
            </a:br>
            <a:r>
              <a:rPr lang="sv-SE" dirty="0"/>
              <a:t>Hur ändrar jag i efterhand?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/>
          </a:p>
        </p:txBody>
      </p:sp>
      <p:pic>
        <p:nvPicPr>
          <p:cNvPr id="27" name="Platshållare för bild 26" descr="Skärmdump på e-tjänstens första steg: Start, där det ställs två frågor med ja-nej-svar. Ja-alternativet är aktiverat för frågan &quot;Skall du ändra/ersätta en tidigare inskickad handling?">
            <a:extLst>
              <a:ext uri="{FF2B5EF4-FFF2-40B4-BE49-F238E27FC236}">
                <a16:creationId xmlns:a16="http://schemas.microsoft.com/office/drawing/2014/main" id="{568E74C7-86AF-4252-A6B7-2260CAAC10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" r="205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23958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/>
              <a:t>Du ändrar en inskickad anteckning, genom att ersätta den. Du behöver då ha </a:t>
            </a:r>
            <a:r>
              <a:rPr lang="sv-SE" sz="1600" dirty="0" err="1"/>
              <a:t>avfallsID</a:t>
            </a:r>
            <a:r>
              <a:rPr lang="sv-SE" sz="1600" dirty="0"/>
              <a:t>.</a:t>
            </a:r>
            <a:br>
              <a:rPr lang="sv-SE" sz="1600" dirty="0"/>
            </a:b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Välj ”ja” i startfrågan om att ändra/ersätta en inskickad handling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Uppge </a:t>
            </a:r>
            <a:r>
              <a:rPr lang="sv-SE" sz="1400" dirty="0" err="1"/>
              <a:t>avfallsID</a:t>
            </a:r>
            <a:r>
              <a:rPr lang="sv-SE" sz="1400" dirty="0"/>
              <a:t> och mata in alla uppgifter igen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Den nya anteckningen ersätter den tidigare och får ett nytt </a:t>
            </a:r>
            <a:r>
              <a:rPr lang="sv-SE" sz="1600" dirty="0" err="1"/>
              <a:t>avfallsID</a:t>
            </a: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26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780891" cy="13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6756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9" y="3867894"/>
            <a:ext cx="1760620" cy="19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21518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Här kan avfallsbehandlaren t.ex. ange sin egen kod för avfallet eller annat, fri kommentar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160104 Uttjänta fordon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25044"/>
            <a:ext cx="1274797" cy="179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 Uttjänta fordon från olika transportslag (även maskiner som inte är avsedda att användas på väg) och avfall från…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9" y="2931790"/>
            <a:ext cx="2139146" cy="18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 Avfall som inte anges på annan plats i förteckningen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57230"/>
            <a:ext cx="2139146" cy="158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6c104db7-8f55-4ea0-86c8-1cf2a4f26361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91654" y="1901428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916570"/>
            <a:ext cx="2212210" cy="212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2179969" cy="17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30" name="Bildobjekt 29" descr="Skärmdump på e-tjänstens navigering med Steget Farligt avfall aktiverat. Stegen innan är Start, Kontaktuppgifter och Behandlingsinformation. Efterföljande steg är:  Summering och Klar.">
            <a:extLst>
              <a:ext uri="{FF2B5EF4-FFF2-40B4-BE49-F238E27FC236}">
                <a16:creationId xmlns:a16="http://schemas.microsoft.com/office/drawing/2014/main" id="{F7A28620-34F0-45EA-86A1-6A9BA00FB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sv-SE" dirty="0"/>
              <a:t>Exempel på ändring av tidigare uppgift</a:t>
            </a:r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1</a:t>
            </a:r>
            <a:br>
              <a:rPr lang="sv-SE"/>
            </a:br>
            <a:r>
              <a:rPr lang="sv-SE"/>
              <a:t>logga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kärmdump på www.naturvardsverket.se/avfallsregister med åtta olika ingångar till e-tjänsterna. 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99992" y="1275606"/>
            <a:ext cx="3686400" cy="3570894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Enklaste vägen att nå avfallsregistret är via adressen: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Välj ingången:</a:t>
            </a:r>
            <a:br>
              <a:rPr lang="sv-SE" dirty="0"/>
            </a:br>
            <a:r>
              <a:rPr lang="sv-SE" dirty="0"/>
              <a:t>”Behandlare – kvartalsvis rapportering om behandlat farligt avfall”</a:t>
            </a:r>
          </a:p>
          <a:p>
            <a:pPr marL="0" indent="0">
              <a:buNone/>
            </a:pPr>
            <a:r>
              <a:rPr lang="sv-SE" sz="1200" dirty="0"/>
              <a:t>OBS! Gäller från 1 nov 2020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667190"/>
          </a:xfrm>
        </p:spPr>
        <p:txBody>
          <a:bodyPr/>
          <a:lstStyle/>
          <a:p>
            <a:r>
              <a:rPr lang="sv-SE" dirty="0"/>
              <a:t>www.naturvardsverket.se/avfallsregister</a:t>
            </a:r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En man i förkläde använder sin laptop på ett arbetsbord med snickeriverktyg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0591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Innan du kommer in i e-tjänsten behöver du legitimera dig med en e-legitimation. </a:t>
            </a:r>
          </a:p>
          <a:p>
            <a:pPr marL="0" indent="0">
              <a:buNone/>
            </a:pPr>
            <a:r>
              <a:rPr lang="sv-SE" sz="1600" dirty="0"/>
              <a:t>Till exempel:</a:t>
            </a:r>
          </a:p>
          <a:p>
            <a:r>
              <a:rPr lang="sv-SE" sz="1600" dirty="0" err="1"/>
              <a:t>BankID</a:t>
            </a:r>
            <a:r>
              <a:rPr lang="sv-SE" sz="1600" dirty="0"/>
              <a:t> på samma enhet</a:t>
            </a:r>
          </a:p>
          <a:p>
            <a:r>
              <a:rPr lang="sv-SE" sz="1600" dirty="0" err="1"/>
              <a:t>BankID</a:t>
            </a:r>
            <a:r>
              <a:rPr lang="sv-SE" sz="1600" dirty="0"/>
              <a:t> på annan enhet</a:t>
            </a:r>
          </a:p>
          <a:p>
            <a:r>
              <a:rPr lang="sv-SE" sz="1600" dirty="0" err="1"/>
              <a:t>BankID</a:t>
            </a:r>
            <a:r>
              <a:rPr lang="sv-SE" sz="1600" dirty="0"/>
              <a:t> QR-kod</a:t>
            </a:r>
          </a:p>
          <a:p>
            <a:r>
              <a:rPr lang="sv-SE" sz="1600" dirty="0"/>
              <a:t>Telia</a:t>
            </a:r>
          </a:p>
          <a:p>
            <a:r>
              <a:rPr lang="sv-SE" sz="1600" dirty="0"/>
              <a:t>Freja eID+</a:t>
            </a:r>
          </a:p>
          <a:p>
            <a:r>
              <a:rPr lang="sv-SE" sz="1600" dirty="0" err="1"/>
              <a:t>BankID</a:t>
            </a:r>
            <a:r>
              <a:rPr lang="sv-SE" sz="1600" dirty="0"/>
              <a:t> Norge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Nästan inne i e-tjänsten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2</a:t>
            </a:r>
            <a:br>
              <a:rPr lang="sv-SE"/>
            </a:br>
            <a:r>
              <a:rPr lang="sv-SE"/>
              <a:t>de första uppgifterna</a:t>
            </a:r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23" name="Platshållare för bild 22" descr="Skärmdump på e-tjänstens första steg: Start, där det ställs två frågor med ja-nej-svar.">
            <a:extLst>
              <a:ext uri="{FF2B5EF4-FFF2-40B4-BE49-F238E27FC236}">
                <a16:creationId xmlns:a16="http://schemas.microsoft.com/office/drawing/2014/main" id="{C9E9C77C-FD8F-4ACA-9C6C-699F63FFD07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2" r="504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 första uppgifterna är ja-nej-frågor för att ta reda på om du rapporterar som ombud eller vill ändra en tidigare inskickad handling.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400" dirty="0"/>
              <a:t>Ombud har fullmakt att föra talan för annan person. Benämns också fullmaktstagare eller fullmäktig.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31225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3</a:t>
            </a:r>
            <a:br>
              <a:rPr lang="sv-SE"/>
            </a:br>
            <a:r>
              <a:rPr lang="sv-SE"/>
              <a:t>kontakt-uppgifter</a:t>
            </a:r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1" name="Platshållare för bild 10" descr="Skärmdump på e-tjänstens steg: Kontaktuppgifter med två inmatningsområden. Ett om uppgiftslämnaren och det andra om verksamheten, kallat &quot;verksamhetsutövare&quot;.">
            <a:extLst>
              <a:ext uri="{FF2B5EF4-FFF2-40B4-BE49-F238E27FC236}">
                <a16:creationId xmlns:a16="http://schemas.microsoft.com/office/drawing/2014/main" id="{BB21C6DF-7BC1-48A8-B400-57876FEE324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" r="570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059100"/>
          </a:xfrm>
        </p:spPr>
        <p:txBody>
          <a:bodyPr/>
          <a:lstStyle/>
          <a:p>
            <a:r>
              <a:rPr lang="sv-SE" dirty="0"/>
              <a:t>Vissa uppgifter om dig som uppgiftslämnare fylls i automatiskt och går inte att ändra.</a:t>
            </a:r>
          </a:p>
          <a:p>
            <a:r>
              <a:rPr lang="sv-SE" dirty="0"/>
              <a:t>Fyll i uppgifter om verksamhetsutövaren, dvs företaget du representerar.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0.6</DLCPolicyLabelValue>
    <DLCPolicyLabelClientValue xmlns="7996adfb-96da-4ad1-ae3a-7c6b46cd9d70" xsi:nil="true"/>
    <DLCPolicyLabelLock xmlns="7996adfb-96da-4ad1-ae3a-7c6b46cd9d70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68F4E4-2881-43EA-A478-5B9DD9BD10DB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a7ce805-1af7-4231-833e-976235cb0fec"/>
    <ds:schemaRef ds:uri="7996adfb-96da-4ad1-ae3a-7c6b46cd9d7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971</Words>
  <Application>Microsoft Office PowerPoint</Application>
  <PresentationFormat>Bildspel på skärmen (16:9)</PresentationFormat>
  <Paragraphs>230</Paragraphs>
  <Slides>26</Slides>
  <Notes>3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NV-9-16-pptmall</vt:lpstr>
      <vt:lpstr>Så fungerar  e-tjänsten</vt:lpstr>
      <vt:lpstr>Info om bildrättigheter i denna presentation</vt:lpstr>
      <vt:lpstr>Steg 1 logga in</vt:lpstr>
      <vt:lpstr>www.naturvardsverket.se/avfallsregister</vt:lpstr>
      <vt:lpstr>Nästan inne i e-tjänsten</vt:lpstr>
      <vt:lpstr>Steg 2 de första uppgifterna</vt:lpstr>
      <vt:lpstr>Start</vt:lpstr>
      <vt:lpstr>Steg 3 kontakt-uppgifter</vt:lpstr>
      <vt:lpstr>Kontaktuppgifter</vt:lpstr>
      <vt:lpstr>Exempel med kontaktuppgifter</vt:lpstr>
      <vt:lpstr>Steg 4 behandlings-information</vt:lpstr>
      <vt:lpstr>Behandlings-information</vt:lpstr>
      <vt:lpstr>Lämna uppgifter: behandlingsinformation - Rapportering</vt:lpstr>
      <vt:lpstr>Steg 5 uppgifter om avfallet</vt:lpstr>
      <vt:lpstr>Farligt avfall</vt:lpstr>
      <vt:lpstr>Exempel på uppgifter om farligt avfall</vt:lpstr>
      <vt:lpstr>Exempel på uppgifter om behandlingsmetod och resultat</vt:lpstr>
      <vt:lpstr>Exempel på uppgifter vid återvinning av spillolja</vt:lpstr>
      <vt:lpstr>Lämna uppgifter om farligt avfall</vt:lpstr>
      <vt:lpstr>Steg 6 summering &amp; granskning</vt:lpstr>
      <vt:lpstr>Summering</vt:lpstr>
      <vt:lpstr>Steg 7 snart klar!</vt:lpstr>
      <vt:lpstr>När summeringen är inskickad är du klar</vt:lpstr>
      <vt:lpstr>Vänta!  Hur ändrar jag i efterhand?</vt:lpstr>
      <vt:lpstr>Start</vt:lpstr>
      <vt:lpstr>Exempel på ändring av tidigare 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fungerar  e-tjänsten</dc:title>
  <dc:creator>Åkerman, Ulla</dc:creator>
  <cp:lastModifiedBy>Åkerman, Ulla</cp:lastModifiedBy>
  <cp:revision>1</cp:revision>
  <dcterms:created xsi:type="dcterms:W3CDTF">2020-10-26T07:31:26Z</dcterms:created>
  <dcterms:modified xsi:type="dcterms:W3CDTF">2020-12-18T14:58:30Z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