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1"/>
  </p:notesMasterIdLst>
  <p:sldIdLst>
    <p:sldId id="314" r:id="rId6"/>
    <p:sldId id="348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46" r:id="rId18"/>
    <p:sldId id="347" r:id="rId19"/>
    <p:sldId id="333" r:id="rId20"/>
    <p:sldId id="334" r:id="rId21"/>
    <p:sldId id="335" r:id="rId22"/>
    <p:sldId id="338" r:id="rId23"/>
    <p:sldId id="337" r:id="rId24"/>
    <p:sldId id="336" r:id="rId25"/>
    <p:sldId id="340" r:id="rId26"/>
    <p:sldId id="341" r:id="rId27"/>
    <p:sldId id="344" r:id="rId28"/>
    <p:sldId id="345" r:id="rId29"/>
    <p:sldId id="339" r:id="rId3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71AA6-DE32-424B-B6D1-425D6E018953}" v="25" dt="2020-12-18T14:38:13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42" d="100"/>
          <a:sy n="42" d="100"/>
        </p:scale>
        <p:origin x="44" y="588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C8346BA7-EE6E-43AA-BA46-31027F0FE80E}"/>
    <pc:docChg chg="undo custSel addSld delSld modSld">
      <pc:chgData name="Åkerman, Ulla" userId="d0083935-d6d3-4ce6-bb83-b342513b4304" providerId="ADAL" clId="{C8346BA7-EE6E-43AA-BA46-31027F0FE80E}" dt="2020-10-21T10:54:50.809" v="168" actId="6549"/>
      <pc:docMkLst>
        <pc:docMk/>
      </pc:docMkLst>
      <pc:sldChg chg="addSp delSp modSp">
        <pc:chgData name="Åkerman, Ulla" userId="d0083935-d6d3-4ce6-bb83-b342513b4304" providerId="ADAL" clId="{C8346BA7-EE6E-43AA-BA46-31027F0FE80E}" dt="2020-10-21T10:18:08.877" v="27" actId="13244"/>
        <pc:sldMkLst>
          <pc:docMk/>
          <pc:sldMk cId="3315617300" sldId="314"/>
        </pc:sldMkLst>
        <pc:spChg chg="add del mod">
          <ac:chgData name="Åkerman, Ulla" userId="d0083935-d6d3-4ce6-bb83-b342513b4304" providerId="ADAL" clId="{C8346BA7-EE6E-43AA-BA46-31027F0FE80E}" dt="2020-10-21T10:16:38.117" v="1" actId="931"/>
          <ac:spMkLst>
            <pc:docMk/>
            <pc:sldMk cId="3315617300" sldId="314"/>
            <ac:spMk id="8" creationId="{F9333B1F-B17D-47BC-8848-5144158D8D13}"/>
          </ac:spMkLst>
        </pc:spChg>
        <pc:picChg chg="add mod">
          <ac:chgData name="Åkerman, Ulla" userId="d0083935-d6d3-4ce6-bb83-b342513b4304" providerId="ADAL" clId="{C8346BA7-EE6E-43AA-BA46-31027F0FE80E}" dt="2020-10-21T10:18:08.877" v="27" actId="13244"/>
          <ac:picMkLst>
            <pc:docMk/>
            <pc:sldMk cId="3315617300" sldId="314"/>
            <ac:picMk id="10" creationId="{3C84390E-A470-483F-BFB4-E1DB43F8D75C}"/>
          </ac:picMkLst>
        </pc:picChg>
        <pc:picChg chg="del">
          <ac:chgData name="Åkerman, Ulla" userId="d0083935-d6d3-4ce6-bb83-b342513b4304" providerId="ADAL" clId="{C8346BA7-EE6E-43AA-BA46-31027F0FE80E}" dt="2020-10-21T10:16:32.686" v="0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modSp">
        <pc:chgData name="Åkerman, Ulla" userId="d0083935-d6d3-4ce6-bb83-b342513b4304" providerId="ADAL" clId="{C8346BA7-EE6E-43AA-BA46-31027F0FE80E}" dt="2020-10-21T10:17:38.615" v="26" actId="20577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1T10:17:38.615" v="26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">
        <pc:chgData name="Åkerman, Ulla" userId="d0083935-d6d3-4ce6-bb83-b342513b4304" providerId="ADAL" clId="{C8346BA7-EE6E-43AA-BA46-31027F0FE80E}" dt="2020-10-21T10:22:09.429" v="40" actId="13244"/>
        <pc:sldMkLst>
          <pc:docMk/>
          <pc:sldMk cId="2779427517" sldId="321"/>
        </pc:sldMkLst>
        <pc:spChg chg="add del mod">
          <ac:chgData name="Åkerman, Ulla" userId="d0083935-d6d3-4ce6-bb83-b342513b4304" providerId="ADAL" clId="{C8346BA7-EE6E-43AA-BA46-31027F0FE80E}" dt="2020-10-21T10:21:42.871" v="29" actId="931"/>
          <ac:spMkLst>
            <pc:docMk/>
            <pc:sldMk cId="2779427517" sldId="321"/>
            <ac:spMk id="8" creationId="{80A05352-62CD-498F-AD96-35C2CF0BFC16}"/>
          </ac:spMkLst>
        </pc:spChg>
        <pc:picChg chg="add mod">
          <ac:chgData name="Åkerman, Ulla" userId="d0083935-d6d3-4ce6-bb83-b342513b4304" providerId="ADAL" clId="{C8346BA7-EE6E-43AA-BA46-31027F0FE80E}" dt="2020-10-21T10:22:09.429" v="40" actId="13244"/>
          <ac:picMkLst>
            <pc:docMk/>
            <pc:sldMk cId="2779427517" sldId="321"/>
            <ac:picMk id="10" creationId="{98091146-15F1-473B-BF83-2597E27EDB98}"/>
          </ac:picMkLst>
        </pc:picChg>
        <pc:picChg chg="del">
          <ac:chgData name="Åkerman, Ulla" userId="d0083935-d6d3-4ce6-bb83-b342513b4304" providerId="ADAL" clId="{C8346BA7-EE6E-43AA-BA46-31027F0FE80E}" dt="2020-10-21T10:19:03.854" v="28" actId="478"/>
          <ac:picMkLst>
            <pc:docMk/>
            <pc:sldMk cId="2779427517" sldId="321"/>
            <ac:picMk id="11" creationId="{19B48629-EB57-41B8-B635-06A506B919B1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48:04.796" v="125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1T10:48:04.796" v="125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1T10:24:39.461" v="42" actId="931"/>
          <ac:spMkLst>
            <pc:docMk/>
            <pc:sldMk cId="2615051094" sldId="326"/>
            <ac:spMk id="8" creationId="{F2E27191-49B7-40BB-9435-7E12F7937D00}"/>
          </ac:spMkLst>
        </pc:spChg>
        <pc:spChg chg="add del">
          <ac:chgData name="Åkerman, Ulla" userId="d0083935-d6d3-4ce6-bb83-b342513b4304" providerId="ADAL" clId="{C8346BA7-EE6E-43AA-BA46-31027F0FE80E}" dt="2020-10-21T10:25:46.230" v="51"/>
          <ac:spMkLst>
            <pc:docMk/>
            <pc:sldMk cId="2615051094" sldId="326"/>
            <ac:spMk id="11" creationId="{0A27934A-1A53-4FCC-A5AC-0E3B691D6C33}"/>
          </ac:spMkLst>
        </pc:spChg>
        <pc:picChg chg="add mod">
          <ac:chgData name="Åkerman, Ulla" userId="d0083935-d6d3-4ce6-bb83-b342513b4304" providerId="ADAL" clId="{C8346BA7-EE6E-43AA-BA46-31027F0FE80E}" dt="2020-10-21T10:25:05.086" v="49" actId="13244"/>
          <ac:picMkLst>
            <pc:docMk/>
            <pc:sldMk cId="2615051094" sldId="326"/>
            <ac:picMk id="10" creationId="{4FB596C1-8F54-4A16-B464-6B721F91326A}"/>
          </ac:picMkLst>
        </pc:picChg>
        <pc:picChg chg="del">
          <ac:chgData name="Åkerman, Ulla" userId="d0083935-d6d3-4ce6-bb83-b342513b4304" providerId="ADAL" clId="{C8346BA7-EE6E-43AA-BA46-31027F0FE80E}" dt="2020-10-21T10:24:24.773" v="41" actId="478"/>
          <ac:picMkLst>
            <pc:docMk/>
            <pc:sldMk cId="2615051094" sldId="326"/>
            <ac:picMk id="15" creationId="{E96B0C07-C3C5-4B20-BF55-004C66B02120}"/>
          </ac:picMkLst>
        </pc:picChg>
      </pc:sldChg>
      <pc:sldChg chg="del">
        <pc:chgData name="Åkerman, Ulla" userId="d0083935-d6d3-4ce6-bb83-b342513b4304" providerId="ADAL" clId="{C8346BA7-EE6E-43AA-BA46-31027F0FE80E}" dt="2020-10-21T10:26:18.953" v="53" actId="2696"/>
        <pc:sldMkLst>
          <pc:docMk/>
          <pc:sldMk cId="232067516" sldId="327"/>
        </pc:sldMkLst>
      </pc:sldChg>
      <pc:sldChg chg="del">
        <pc:chgData name="Åkerman, Ulla" userId="d0083935-d6d3-4ce6-bb83-b342513b4304" providerId="ADAL" clId="{C8346BA7-EE6E-43AA-BA46-31027F0FE80E}" dt="2020-10-21T10:48:48.239" v="126" actId="2696"/>
        <pc:sldMkLst>
          <pc:docMk/>
          <pc:sldMk cId="4065768979" sldId="331"/>
        </pc:sldMkLst>
      </pc:sldChg>
      <pc:sldChg chg="del">
        <pc:chgData name="Åkerman, Ulla" userId="d0083935-d6d3-4ce6-bb83-b342513b4304" providerId="ADAL" clId="{C8346BA7-EE6E-43AA-BA46-31027F0FE80E}" dt="2020-10-21T10:47:10.862" v="124" actId="2696"/>
        <pc:sldMkLst>
          <pc:docMk/>
          <pc:sldMk cId="3277284000" sldId="332"/>
        </pc:sldMkLst>
      </pc:sldChg>
      <pc:sldChg chg="modSp">
        <pc:chgData name="Åkerman, Ulla" userId="d0083935-d6d3-4ce6-bb83-b342513b4304" providerId="ADAL" clId="{C8346BA7-EE6E-43AA-BA46-31027F0FE80E}" dt="2020-10-21T10:49:51.944" v="130" actId="20577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1T10:49:48.300" v="127" actId="6549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21T10:49:51.944" v="130" actId="20577"/>
          <ac:spMkLst>
            <pc:docMk/>
            <pc:sldMk cId="1660831285" sldId="335"/>
            <ac:spMk id="26" creationId="{13C5F01A-5FB1-4C2E-8A8D-857FB5D789B6}"/>
          </ac:spMkLst>
        </pc:spChg>
      </pc:sldChg>
      <pc:sldChg chg="modSp">
        <pc:chgData name="Åkerman, Ulla" userId="d0083935-d6d3-4ce6-bb83-b342513b4304" providerId="ADAL" clId="{C8346BA7-EE6E-43AA-BA46-31027F0FE80E}" dt="2020-10-21T10:54:50.809" v="168" actId="6549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1T10:53:22.007" v="138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C8346BA7-EE6E-43AA-BA46-31027F0FE80E}" dt="2020-10-21T10:54:15.137" v="161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C8346BA7-EE6E-43AA-BA46-31027F0FE80E}" dt="2020-10-21T10:54:50.809" v="168" actId="6549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C8346BA7-EE6E-43AA-BA46-31027F0FE80E}" dt="2020-10-21T10:54:34.694" v="162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C8346BA7-EE6E-43AA-BA46-31027F0FE80E}" dt="2020-10-21T10:54:42.946" v="167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C8346BA7-EE6E-43AA-BA46-31027F0FE80E}" dt="2020-10-21T10:53:52.945" v="160" actId="20577"/>
          <ac:spMkLst>
            <pc:docMk/>
            <pc:sldMk cId="1247457502" sldId="339"/>
            <ac:spMk id="27" creationId="{99012F31-5832-4EA8-B919-447823ECF36E}"/>
          </ac:spMkLst>
        </pc:spChg>
      </pc:sldChg>
      <pc:sldChg chg="del">
        <pc:chgData name="Åkerman, Ulla" userId="d0083935-d6d3-4ce6-bb83-b342513b4304" providerId="ADAL" clId="{C8346BA7-EE6E-43AA-BA46-31027F0FE80E}" dt="2020-10-21T10:47:02.334" v="123" actId="2696"/>
        <pc:sldMkLst>
          <pc:docMk/>
          <pc:sldMk cId="1724995403" sldId="342"/>
        </pc:sldMkLst>
      </pc:sldChg>
      <pc:sldChg chg="addSp delSp modSp del">
        <pc:chgData name="Åkerman, Ulla" userId="d0083935-d6d3-4ce6-bb83-b342513b4304" providerId="ADAL" clId="{C8346BA7-EE6E-43AA-BA46-31027F0FE80E}" dt="2020-10-21T10:46:50.566" v="122" actId="2696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1T10:40:08.337" v="84" actId="20577"/>
          <ac:spMkLst>
            <pc:docMk/>
            <pc:sldMk cId="1548256538" sldId="343"/>
            <ac:spMk id="2" creationId="{3FDC4F53-3424-4C2F-94A7-5A4D134FEDD6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8" creationId="{A852E092-8204-4321-894F-FF34F4418B4A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9" creationId="{FFFC3327-98F4-4445-8778-DADF621F0781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0" creationId="{9B68541B-B96B-4739-B375-58FFCCEA2A0C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1" creationId="{2AB5EDEE-D546-4474-940C-253F41415D8E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2" creationId="{3339D298-B8AA-4FCF-8ACC-9A805AC8800F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3" creationId="{55C56B8C-6678-4355-A3AB-B9D1D9226471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4" creationId="{81EFDD28-AADB-4480-B91D-F398DAF12EBE}"/>
          </ac:spMkLst>
        </pc:spChg>
        <pc:spChg chg="add">
          <ac:chgData name="Åkerman, Ulla" userId="d0083935-d6d3-4ce6-bb83-b342513b4304" providerId="ADAL" clId="{C8346BA7-EE6E-43AA-BA46-31027F0FE80E}" dt="2020-10-21T10:41:41.597" v="86"/>
          <ac:spMkLst>
            <pc:docMk/>
            <pc:sldMk cId="1548256538" sldId="343"/>
            <ac:spMk id="30" creationId="{F604BD89-64B3-4201-AA41-8157F416E222}"/>
          </ac:spMkLst>
        </pc:spChg>
        <pc:grpChg chg="del">
          <ac:chgData name="Åkerman, Ulla" userId="d0083935-d6d3-4ce6-bb83-b342513b4304" providerId="ADAL" clId="{C8346BA7-EE6E-43AA-BA46-31027F0FE80E}" dt="2020-10-21T10:41:27.296" v="85" actId="478"/>
          <ac:grpSpMkLst>
            <pc:docMk/>
            <pc:sldMk cId="1548256538" sldId="343"/>
            <ac:grpSpMk id="15" creationId="{F00AEEB2-BFC5-496A-B644-658C79DC4CC2}"/>
          </ac:grpSpMkLst>
        </pc:grpChg>
        <pc:grpChg chg="add del">
          <ac:chgData name="Åkerman, Ulla" userId="d0083935-d6d3-4ce6-bb83-b342513b4304" providerId="ADAL" clId="{C8346BA7-EE6E-43AA-BA46-31027F0FE80E}" dt="2020-10-21T10:35:23.702" v="56" actId="478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1T10:39:31.960" v="69" actId="478"/>
          <ac:picMkLst>
            <pc:docMk/>
            <pc:sldMk cId="1548256538" sldId="343"/>
            <ac:picMk id="27" creationId="{F532F465-9A1A-4DD0-93AC-3CFEBA6F00E5}"/>
          </ac:picMkLst>
        </pc:picChg>
        <pc:picChg chg="add mod">
          <ac:chgData name="Åkerman, Ulla" userId="d0083935-d6d3-4ce6-bb83-b342513b4304" providerId="ADAL" clId="{C8346BA7-EE6E-43AA-BA46-31027F0FE80E}" dt="2020-10-21T10:39:55.239" v="73" actId="962"/>
          <ac:picMkLst>
            <pc:docMk/>
            <pc:sldMk cId="1548256538" sldId="343"/>
            <ac:picMk id="29" creationId="{8768840B-0774-4CD7-9BE1-C74697A4B201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52:13.673" v="137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1T10:51:58.268" v="132" actId="931"/>
          <ac:spMkLst>
            <pc:docMk/>
            <pc:sldMk cId="1828284210" sldId="345"/>
            <ac:spMk id="8" creationId="{46C4D5DB-45C5-4D1C-A64A-01DA34C2D06F}"/>
          </ac:spMkLst>
        </pc:spChg>
        <pc:picChg chg="del">
          <ac:chgData name="Åkerman, Ulla" userId="d0083935-d6d3-4ce6-bb83-b342513b4304" providerId="ADAL" clId="{C8346BA7-EE6E-43AA-BA46-31027F0FE80E}" dt="2020-10-21T10:51:39.976" v="131" actId="478"/>
          <ac:picMkLst>
            <pc:docMk/>
            <pc:sldMk cId="1828284210" sldId="345"/>
            <ac:picMk id="10" creationId="{6996ECC2-E5F5-455A-A903-0C814778E372}"/>
          </ac:picMkLst>
        </pc:picChg>
        <pc:picChg chg="add mod">
          <ac:chgData name="Åkerman, Ulla" userId="d0083935-d6d3-4ce6-bb83-b342513b4304" providerId="ADAL" clId="{C8346BA7-EE6E-43AA-BA46-31027F0FE80E}" dt="2020-10-21T10:52:13.673" v="137" actId="13244"/>
          <ac:picMkLst>
            <pc:docMk/>
            <pc:sldMk cId="1828284210" sldId="345"/>
            <ac:picMk id="11" creationId="{09757147-4CBE-400D-8684-CC3B54294586}"/>
          </ac:picMkLst>
        </pc:picChg>
      </pc:sldChg>
      <pc:sldChg chg="add">
        <pc:chgData name="Åkerman, Ulla" userId="d0083935-d6d3-4ce6-bb83-b342513b4304" providerId="ADAL" clId="{C8346BA7-EE6E-43AA-BA46-31027F0FE80E}" dt="2020-10-21T10:26:12.547" v="52"/>
        <pc:sldMkLst>
          <pc:docMk/>
          <pc:sldMk cId="3822753235" sldId="346"/>
        </pc:sldMkLst>
      </pc:sldChg>
      <pc:sldChg chg="addSp delSp modSp add">
        <pc:chgData name="Åkerman, Ulla" userId="d0083935-d6d3-4ce6-bb83-b342513b4304" providerId="ADAL" clId="{C8346BA7-EE6E-43AA-BA46-31027F0FE80E}" dt="2020-10-21T10:46:40.111" v="121" actId="13244"/>
        <pc:sldMkLst>
          <pc:docMk/>
          <pc:sldMk cId="1962986173" sldId="347"/>
        </pc:sldMkLst>
        <pc:spChg chg="mod">
          <ac:chgData name="Åkerman, Ulla" userId="d0083935-d6d3-4ce6-bb83-b342513b4304" providerId="ADAL" clId="{C8346BA7-EE6E-43AA-BA46-31027F0FE80E}" dt="2020-10-21T10:46:25.199" v="120" actId="20577"/>
          <ac:spMkLst>
            <pc:docMk/>
            <pc:sldMk cId="1962986173" sldId="347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1T10:44:22.885" v="89" actId="478"/>
          <ac:spMkLst>
            <pc:docMk/>
            <pc:sldMk cId="1962986173" sldId="347"/>
            <ac:spMk id="8" creationId="{BE6C5C9B-D06C-4B04-A40B-7DD62465A938}"/>
          </ac:spMkLst>
        </pc:spChg>
        <pc:spChg chg="add del mod">
          <ac:chgData name="Åkerman, Ulla" userId="d0083935-d6d3-4ce6-bb83-b342513b4304" providerId="ADAL" clId="{C8346BA7-EE6E-43AA-BA46-31027F0FE80E}" dt="2020-10-21T10:44:34.326" v="91" actId="931"/>
          <ac:spMkLst>
            <pc:docMk/>
            <pc:sldMk cId="1962986173" sldId="347"/>
            <ac:spMk id="10" creationId="{C96CFC48-D73F-4F56-8654-F042323852C5}"/>
          </ac:spMkLst>
        </pc:spChg>
        <pc:spChg chg="add del mod">
          <ac:chgData name="Åkerman, Ulla" userId="d0083935-d6d3-4ce6-bb83-b342513b4304" providerId="ADAL" clId="{C8346BA7-EE6E-43AA-BA46-31027F0FE80E}" dt="2020-10-21T10:45:32.837" v="97" actId="931"/>
          <ac:spMkLst>
            <pc:docMk/>
            <pc:sldMk cId="1962986173" sldId="347"/>
            <ac:spMk id="14" creationId="{52726859-5F09-484F-A112-243C7DE2F301}"/>
          </ac:spMkLst>
        </pc:spChg>
        <pc:picChg chg="add del mod">
          <ac:chgData name="Åkerman, Ulla" userId="d0083935-d6d3-4ce6-bb83-b342513b4304" providerId="ADAL" clId="{C8346BA7-EE6E-43AA-BA46-31027F0FE80E}" dt="2020-10-21T10:45:27.343" v="96" actId="478"/>
          <ac:picMkLst>
            <pc:docMk/>
            <pc:sldMk cId="1962986173" sldId="347"/>
            <ac:picMk id="12" creationId="{E8DF55BC-F13F-42EA-B20D-3639635DC0EE}"/>
          </ac:picMkLst>
        </pc:picChg>
        <pc:picChg chg="add mod">
          <ac:chgData name="Åkerman, Ulla" userId="d0083935-d6d3-4ce6-bb83-b342513b4304" providerId="ADAL" clId="{C8346BA7-EE6E-43AA-BA46-31027F0FE80E}" dt="2020-10-21T10:46:40.111" v="121" actId="13244"/>
          <ac:picMkLst>
            <pc:docMk/>
            <pc:sldMk cId="1962986173" sldId="347"/>
            <ac:picMk id="16" creationId="{3FC4EC42-DD1E-4EDA-B41E-8AA50FD3C4D8}"/>
          </ac:picMkLst>
        </pc:picChg>
        <pc:picChg chg="add del">
          <ac:chgData name="Åkerman, Ulla" userId="d0083935-d6d3-4ce6-bb83-b342513b4304" providerId="ADAL" clId="{C8346BA7-EE6E-43AA-BA46-31027F0FE80E}" dt="2020-10-21T10:44:29.140" v="90" actId="478"/>
          <ac:picMkLst>
            <pc:docMk/>
            <pc:sldMk cId="1962986173" sldId="347"/>
            <ac:picMk id="19" creationId="{470FDFC6-9A6F-4F7F-80A7-9C6CC1224B2C}"/>
          </ac:picMkLst>
        </pc:picChg>
      </pc:sldChg>
    </pc:docChg>
  </pc:docChgLst>
  <pc:docChgLst>
    <pc:chgData name="Åkerman, Ulla" userId="d0083935-d6d3-4ce6-bb83-b342513b4304" providerId="ADAL" clId="{6BBB4330-A437-4610-8B85-8102175DAE9D}"/>
    <pc:docChg chg="addSld modSld">
      <pc:chgData name="Åkerman, Ulla" userId="d0083935-d6d3-4ce6-bb83-b342513b4304" providerId="ADAL" clId="{6BBB4330-A437-4610-8B85-8102175DAE9D}" dt="2020-11-02T07:30:18.634" v="129"/>
      <pc:docMkLst>
        <pc:docMk/>
      </pc:docMkLst>
      <pc:sldChg chg="modSp">
        <pc:chgData name="Åkerman, Ulla" userId="d0083935-d6d3-4ce6-bb83-b342513b4304" providerId="ADAL" clId="{6BBB4330-A437-4610-8B85-8102175DAE9D}" dt="2020-10-27T16:26:13.816" v="5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6BBB4330-A437-4610-8B85-8102175DAE9D}" dt="2020-10-27T16:25:43.976" v="1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6BBB4330-A437-4610-8B85-8102175DAE9D}" dt="2020-10-27T16:26:13.816" v="5" actId="14100"/>
          <ac:picMkLst>
            <pc:docMk/>
            <pc:sldMk cId="3473346265" sldId="324"/>
            <ac:picMk id="8" creationId="{FE101584-572C-412C-A463-03B06FD15202}"/>
          </ac:picMkLst>
        </pc:picChg>
      </pc:sldChg>
      <pc:sldChg chg="modSp">
        <pc:chgData name="Åkerman, Ulla" userId="d0083935-d6d3-4ce6-bb83-b342513b4304" providerId="ADAL" clId="{6BBB4330-A437-4610-8B85-8102175DAE9D}" dt="2020-10-27T16:28:17.919" v="74" actId="962"/>
        <pc:sldMkLst>
          <pc:docMk/>
          <pc:sldMk cId="1660831285" sldId="335"/>
        </pc:sldMkLst>
        <pc:spChg chg="mod">
          <ac:chgData name="Åkerman, Ulla" userId="d0083935-d6d3-4ce6-bb83-b342513b4304" providerId="ADAL" clId="{6BBB4330-A437-4610-8B85-8102175DAE9D}" dt="2020-10-27T16:27:06.342" v="8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6BBB4330-A437-4610-8B85-8102175DAE9D}" dt="2020-10-27T16:28:17.919" v="74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6BBB4330-A437-4610-8B85-8102175DAE9D}" dt="2020-10-27T16:27:10.350" v="9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Åkerman, Ulla" userId="d0083935-d6d3-4ce6-bb83-b342513b4304" providerId="ADAL" clId="{6BBB4330-A437-4610-8B85-8102175DAE9D}" dt="2020-10-27T16:27:12.303" v="10" actId="1076"/>
          <ac:picMkLst>
            <pc:docMk/>
            <pc:sldMk cId="1660831285" sldId="335"/>
            <ac:picMk id="3" creationId="{8AB25414-19BB-4D90-A76B-50616A8115F4}"/>
          </ac:picMkLst>
        </pc:picChg>
      </pc:sldChg>
      <pc:sldChg chg="modSp">
        <pc:chgData name="Åkerman, Ulla" userId="d0083935-d6d3-4ce6-bb83-b342513b4304" providerId="ADAL" clId="{6BBB4330-A437-4610-8B85-8102175DAE9D}" dt="2020-10-27T16:28:35.577" v="128" actId="962"/>
        <pc:sldMkLst>
          <pc:docMk/>
          <pc:sldMk cId="1247457502" sldId="339"/>
        </pc:sldMkLst>
        <pc:spChg chg="mod">
          <ac:chgData name="Åkerman, Ulla" userId="d0083935-d6d3-4ce6-bb83-b342513b4304" providerId="ADAL" clId="{6BBB4330-A437-4610-8B85-8102175DAE9D}" dt="2020-10-27T16:28:35.577" v="128" actId="962"/>
          <ac:spMkLst>
            <pc:docMk/>
            <pc:sldMk cId="1247457502" sldId="339"/>
            <ac:spMk id="20" creationId="{0E389D7A-37C8-4DAB-A868-64DDBF9F6870}"/>
          </ac:spMkLst>
        </pc:spChg>
      </pc:sldChg>
      <pc:sldChg chg="modSp">
        <pc:chgData name="Åkerman, Ulla" userId="d0083935-d6d3-4ce6-bb83-b342513b4304" providerId="ADAL" clId="{6BBB4330-A437-4610-8B85-8102175DAE9D}" dt="2020-10-27T16:27:45.424" v="16" actId="962"/>
        <pc:sldMkLst>
          <pc:docMk/>
          <pc:sldMk cId="1828284210" sldId="345"/>
        </pc:sldMkLst>
        <pc:picChg chg="mod">
          <ac:chgData name="Åkerman, Ulla" userId="d0083935-d6d3-4ce6-bb83-b342513b4304" providerId="ADAL" clId="{6BBB4330-A437-4610-8B85-8102175DAE9D}" dt="2020-10-27T16:27:45.424" v="16" actId="962"/>
          <ac:picMkLst>
            <pc:docMk/>
            <pc:sldMk cId="1828284210" sldId="345"/>
            <ac:picMk id="11" creationId="{09757147-4CBE-400D-8684-CC3B54294586}"/>
          </ac:picMkLst>
        </pc:picChg>
      </pc:sldChg>
      <pc:sldChg chg="add">
        <pc:chgData name="Åkerman, Ulla" userId="d0083935-d6d3-4ce6-bb83-b342513b4304" providerId="ADAL" clId="{6BBB4330-A437-4610-8B85-8102175DAE9D}" dt="2020-11-02T07:30:18.634" v="129"/>
        <pc:sldMkLst>
          <pc:docMk/>
          <pc:sldMk cId="1118752469" sldId="348"/>
        </pc:sldMkLst>
      </pc:sldChg>
    </pc:docChg>
  </pc:docChgLst>
  <pc:docChgLst>
    <pc:chgData name="Åkerman, Ulla" userId="d0083935-d6d3-4ce6-bb83-b342513b4304" providerId="ADAL" clId="{D7068A6F-FA51-4BF6-A87B-2D2BC74F139E}"/>
    <pc:docChg chg="modSld">
      <pc:chgData name="Åkerman, Ulla" userId="d0083935-d6d3-4ce6-bb83-b342513b4304" providerId="ADAL" clId="{D7068A6F-FA51-4BF6-A87B-2D2BC74F139E}" dt="2020-11-17T12:46:31.829" v="64" actId="20577"/>
      <pc:docMkLst>
        <pc:docMk/>
      </pc:docMkLst>
      <pc:sldChg chg="modSp">
        <pc:chgData name="Åkerman, Ulla" userId="d0083935-d6d3-4ce6-bb83-b342513b4304" providerId="ADAL" clId="{D7068A6F-FA51-4BF6-A87B-2D2BC74F139E}" dt="2020-11-17T12:46:31.829" v="64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D7068A6F-FA51-4BF6-A87B-2D2BC74F139E}" dt="2020-11-17T12:46:31.829" v="64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D7068A6F-FA51-4BF6-A87B-2D2BC74F139E}" dt="2020-11-09T13:23:59.040" v="45" actId="20577"/>
        <pc:sldMkLst>
          <pc:docMk/>
          <pc:sldMk cId="3110583444" sldId="338"/>
        </pc:sldMkLst>
        <pc:spChg chg="mod">
          <ac:chgData name="Åkerman, Ulla" userId="d0083935-d6d3-4ce6-bb83-b342513b4304" providerId="ADAL" clId="{D7068A6F-FA51-4BF6-A87B-2D2BC74F139E}" dt="2020-11-09T13:23:59.040" v="45" actId="20577"/>
          <ac:spMkLst>
            <pc:docMk/>
            <pc:sldMk cId="3110583444" sldId="338"/>
            <ac:spMk id="7" creationId="{44A708AF-15D1-4FCF-904D-BE9B29A1079F}"/>
          </ac:spMkLst>
        </pc:spChg>
      </pc:sldChg>
      <pc:sldChg chg="modSp">
        <pc:chgData name="Åkerman, Ulla" userId="d0083935-d6d3-4ce6-bb83-b342513b4304" providerId="ADAL" clId="{D7068A6F-FA51-4BF6-A87B-2D2BC74F139E}" dt="2020-11-04T10:14:21.460" v="2" actId="20577"/>
        <pc:sldMkLst>
          <pc:docMk/>
          <pc:sldMk cId="1340289225" sldId="341"/>
        </pc:sldMkLst>
        <pc:spChg chg="mod">
          <ac:chgData name="Åkerman, Ulla" userId="d0083935-d6d3-4ce6-bb83-b342513b4304" providerId="ADAL" clId="{D7068A6F-FA51-4BF6-A87B-2D2BC74F139E}" dt="2020-11-04T10:14:21.460" v="2" actId="20577"/>
          <ac:spMkLst>
            <pc:docMk/>
            <pc:sldMk cId="1340289225" sldId="341"/>
            <ac:spMk id="7" creationId="{629B9EFA-C842-4BA8-B60C-91ECEBABA025}"/>
          </ac:spMkLst>
        </pc:spChg>
      </pc:sldChg>
    </pc:docChg>
  </pc:docChgLst>
  <pc:docChgLst>
    <pc:chgData name="Åkerman, Ulla" userId="d0083935-d6d3-4ce6-bb83-b342513b4304" providerId="ADAL" clId="{2CF71AA6-DE32-424B-B6D1-425D6E018953}"/>
    <pc:docChg chg="undo custSel modSld">
      <pc:chgData name="Åkerman, Ulla" userId="d0083935-d6d3-4ce6-bb83-b342513b4304" providerId="ADAL" clId="{2CF71AA6-DE32-424B-B6D1-425D6E018953}" dt="2020-12-21T08:43:20.582" v="294" actId="1035"/>
      <pc:docMkLst>
        <pc:docMk/>
      </pc:docMkLst>
      <pc:sldChg chg="addSp delSp modSp">
        <pc:chgData name="Åkerman, Ulla" userId="d0083935-d6d3-4ce6-bb83-b342513b4304" providerId="ADAL" clId="{2CF71AA6-DE32-424B-B6D1-425D6E018953}" dt="2020-12-16T09:26:43.536" v="19" actId="13244"/>
        <pc:sldMkLst>
          <pc:docMk/>
          <pc:sldMk cId="2779427517" sldId="321"/>
        </pc:sldMkLst>
        <pc:spChg chg="add del mod">
          <ac:chgData name="Åkerman, Ulla" userId="d0083935-d6d3-4ce6-bb83-b342513b4304" providerId="ADAL" clId="{2CF71AA6-DE32-424B-B6D1-425D6E018953}" dt="2020-12-16T09:25:46.778" v="6" actId="478"/>
          <ac:spMkLst>
            <pc:docMk/>
            <pc:sldMk cId="2779427517" sldId="321"/>
            <ac:spMk id="8" creationId="{4A312F6F-D9A0-424A-9B3C-CEAFCA4B076E}"/>
          </ac:spMkLst>
        </pc:spChg>
        <pc:spChg chg="add del mod">
          <ac:chgData name="Åkerman, Ulla" userId="d0083935-d6d3-4ce6-bb83-b342513b4304" providerId="ADAL" clId="{2CF71AA6-DE32-424B-B6D1-425D6E018953}" dt="2020-12-16T09:26:01.479" v="8" actId="931"/>
          <ac:spMkLst>
            <pc:docMk/>
            <pc:sldMk cId="2779427517" sldId="321"/>
            <ac:spMk id="13" creationId="{B2B34BEB-2092-437F-8357-1A4DF97FE09C}"/>
          </ac:spMkLst>
        </pc:spChg>
        <pc:picChg chg="add del">
          <ac:chgData name="Åkerman, Ulla" userId="d0083935-d6d3-4ce6-bb83-b342513b4304" providerId="ADAL" clId="{2CF71AA6-DE32-424B-B6D1-425D6E018953}" dt="2020-12-16T09:25:52.459" v="7" actId="478"/>
          <ac:picMkLst>
            <pc:docMk/>
            <pc:sldMk cId="2779427517" sldId="321"/>
            <ac:picMk id="10" creationId="{98091146-15F1-473B-BF83-2597E27EDB98}"/>
          </ac:picMkLst>
        </pc:picChg>
        <pc:picChg chg="add del mod">
          <ac:chgData name="Åkerman, Ulla" userId="d0083935-d6d3-4ce6-bb83-b342513b4304" providerId="ADAL" clId="{2CF71AA6-DE32-424B-B6D1-425D6E018953}" dt="2020-12-16T09:25:46.073" v="5" actId="931"/>
          <ac:picMkLst>
            <pc:docMk/>
            <pc:sldMk cId="2779427517" sldId="321"/>
            <ac:picMk id="11" creationId="{C45330DE-AFC0-4D4F-83C9-FB73AB206DE9}"/>
          </ac:picMkLst>
        </pc:picChg>
        <pc:picChg chg="add mod">
          <ac:chgData name="Åkerman, Ulla" userId="d0083935-d6d3-4ce6-bb83-b342513b4304" providerId="ADAL" clId="{2CF71AA6-DE32-424B-B6D1-425D6E018953}" dt="2020-12-16T09:26:43.536" v="19" actId="13244"/>
          <ac:picMkLst>
            <pc:docMk/>
            <pc:sldMk cId="2779427517" sldId="321"/>
            <ac:picMk id="15" creationId="{81A4ED05-25BF-408E-8109-69779CD4CE1B}"/>
          </ac:picMkLst>
        </pc:picChg>
      </pc:sldChg>
      <pc:sldChg chg="addSp delSp modSp">
        <pc:chgData name="Åkerman, Ulla" userId="d0083935-d6d3-4ce6-bb83-b342513b4304" providerId="ADAL" clId="{2CF71AA6-DE32-424B-B6D1-425D6E018953}" dt="2020-12-16T10:36:00.898" v="90" actId="962"/>
        <pc:sldMkLst>
          <pc:docMk/>
          <pc:sldMk cId="1141246981" sldId="323"/>
        </pc:sldMkLst>
        <pc:spChg chg="add del mod">
          <ac:chgData name="Åkerman, Ulla" userId="d0083935-d6d3-4ce6-bb83-b342513b4304" providerId="ADAL" clId="{2CF71AA6-DE32-424B-B6D1-425D6E018953}" dt="2020-12-16T10:34:04.191" v="21" actId="931"/>
          <ac:spMkLst>
            <pc:docMk/>
            <pc:sldMk cId="1141246981" sldId="323"/>
            <ac:spMk id="8" creationId="{450ECC57-414D-416C-A6C7-97FE42ED4D0E}"/>
          </ac:spMkLst>
        </pc:spChg>
        <pc:picChg chg="add mod">
          <ac:chgData name="Åkerman, Ulla" userId="d0083935-d6d3-4ce6-bb83-b342513b4304" providerId="ADAL" clId="{2CF71AA6-DE32-424B-B6D1-425D6E018953}" dt="2020-12-16T10:36:00.898" v="90" actId="962"/>
          <ac:picMkLst>
            <pc:docMk/>
            <pc:sldMk cId="1141246981" sldId="323"/>
            <ac:picMk id="10" creationId="{1EAF6B91-9CD3-4D0B-AE5A-B7093D554D01}"/>
          </ac:picMkLst>
        </pc:picChg>
        <pc:picChg chg="del">
          <ac:chgData name="Åkerman, Ulla" userId="d0083935-d6d3-4ce6-bb83-b342513b4304" providerId="ADAL" clId="{2CF71AA6-DE32-424B-B6D1-425D6E018953}" dt="2020-12-16T10:33:49.295" v="20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modSp">
        <pc:chgData name="Åkerman, Ulla" userId="d0083935-d6d3-4ce6-bb83-b342513b4304" providerId="ADAL" clId="{2CF71AA6-DE32-424B-B6D1-425D6E018953}" dt="2020-12-21T08:43:20.582" v="294" actId="1035"/>
        <pc:sldMkLst>
          <pc:docMk/>
          <pc:sldMk cId="3473346265" sldId="324"/>
        </pc:sldMkLst>
        <pc:spChg chg="mod">
          <ac:chgData name="Åkerman, Ulla" userId="d0083935-d6d3-4ce6-bb83-b342513b4304" providerId="ADAL" clId="{2CF71AA6-DE32-424B-B6D1-425D6E018953}" dt="2020-12-18T14:31:45.201" v="206" actId="14100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2CF71AA6-DE32-424B-B6D1-425D6E018953}" dt="2020-12-18T14:32:26.599" v="211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2CF71AA6-DE32-424B-B6D1-425D6E018953}" dt="2020-12-18T14:33:43.168" v="227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2CF71AA6-DE32-424B-B6D1-425D6E018953}" dt="2020-12-18T14:32:50.380" v="222" actId="1035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2CF71AA6-DE32-424B-B6D1-425D6E018953}" dt="2020-12-18T14:33:22.298" v="223" actId="552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2CF71AA6-DE32-424B-B6D1-425D6E018953}" dt="2020-12-18T14:33:22.298" v="223" actId="552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2CF71AA6-DE32-424B-B6D1-425D6E018953}" dt="2020-12-18T14:32:00.932" v="209" actId="14100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2CF71AA6-DE32-424B-B6D1-425D6E018953}" dt="2020-12-18T14:33:43.168" v="227" actId="1035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2CF71AA6-DE32-424B-B6D1-425D6E018953}" dt="2020-12-18T14:32:50.380" v="222" actId="1035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2CF71AA6-DE32-424B-B6D1-425D6E018953}" dt="2020-12-18T14:31:16.233" v="203" actId="1038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2CF71AA6-DE32-424B-B6D1-425D6E018953}" dt="2020-12-16T10:35:03.871" v="48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2CF71AA6-DE32-424B-B6D1-425D6E018953}" dt="2020-12-18T14:30:34.289" v="191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2CF71AA6-DE32-424B-B6D1-425D6E018953}" dt="2020-12-18T14:33:22.298" v="223" actId="552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2CF71AA6-DE32-424B-B6D1-425D6E018953}" dt="2020-12-18T14:33:22.298" v="223" actId="552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2CF71AA6-DE32-424B-B6D1-425D6E018953}" dt="2020-12-18T14:33:59.176" v="237" actId="1035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2CF71AA6-DE32-424B-B6D1-425D6E018953}" dt="2020-12-18T14:38:25.550" v="292" actId="1076"/>
          <ac:spMkLst>
            <pc:docMk/>
            <pc:sldMk cId="3473346265" sldId="324"/>
            <ac:spMk id="55" creationId="{0B14506A-2825-4BB1-804B-279904657466}"/>
          </ac:spMkLst>
        </pc:spChg>
        <pc:picChg chg="add mod">
          <ac:chgData name="Åkerman, Ulla" userId="d0083935-d6d3-4ce6-bb83-b342513b4304" providerId="ADAL" clId="{2CF71AA6-DE32-424B-B6D1-425D6E018953}" dt="2020-12-21T08:43:20.582" v="294" actId="1035"/>
          <ac:picMkLst>
            <pc:docMk/>
            <pc:sldMk cId="3473346265" sldId="324"/>
            <ac:picMk id="7" creationId="{B180ABF1-4C29-42BC-AD2C-09F3E3F3789D}"/>
          </ac:picMkLst>
        </pc:picChg>
      </pc:sldChg>
      <pc:sldChg chg="addSp delSp modSp">
        <pc:chgData name="Åkerman, Ulla" userId="d0083935-d6d3-4ce6-bb83-b342513b4304" providerId="ADAL" clId="{2CF71AA6-DE32-424B-B6D1-425D6E018953}" dt="2020-12-16T10:39:40.508" v="95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2CF71AA6-DE32-424B-B6D1-425D6E018953}" dt="2020-12-16T10:39:35.565" v="92" actId="931"/>
          <ac:spMkLst>
            <pc:docMk/>
            <pc:sldMk cId="2615051094" sldId="326"/>
            <ac:spMk id="8" creationId="{52B2A80C-F679-443C-A5B5-8F8D30BB55FD}"/>
          </ac:spMkLst>
        </pc:spChg>
        <pc:picChg chg="del">
          <ac:chgData name="Åkerman, Ulla" userId="d0083935-d6d3-4ce6-bb83-b342513b4304" providerId="ADAL" clId="{2CF71AA6-DE32-424B-B6D1-425D6E018953}" dt="2020-12-16T10:39:26.768" v="91" actId="478"/>
          <ac:picMkLst>
            <pc:docMk/>
            <pc:sldMk cId="2615051094" sldId="326"/>
            <ac:picMk id="10" creationId="{4FB596C1-8F54-4A16-B464-6B721F91326A}"/>
          </ac:picMkLst>
        </pc:picChg>
        <pc:picChg chg="add mod">
          <ac:chgData name="Åkerman, Ulla" userId="d0083935-d6d3-4ce6-bb83-b342513b4304" providerId="ADAL" clId="{2CF71AA6-DE32-424B-B6D1-425D6E018953}" dt="2020-12-16T10:39:40.508" v="95" actId="13244"/>
          <ac:picMkLst>
            <pc:docMk/>
            <pc:sldMk cId="2615051094" sldId="326"/>
            <ac:picMk id="11" creationId="{C61D881E-DE93-4859-BD06-776E4BAB1EA0}"/>
          </ac:picMkLst>
        </pc:picChg>
      </pc:sldChg>
      <pc:sldChg chg="addSp delSp modSp">
        <pc:chgData name="Åkerman, Ulla" userId="d0083935-d6d3-4ce6-bb83-b342513b4304" providerId="ADAL" clId="{2CF71AA6-DE32-424B-B6D1-425D6E018953}" dt="2020-12-16T11:27:28.769" v="126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2CF71AA6-DE32-424B-B6D1-425D6E018953}" dt="2020-12-16T11:27:21.442" v="121" actId="931"/>
          <ac:spMkLst>
            <pc:docMk/>
            <pc:sldMk cId="1158175688" sldId="336"/>
            <ac:spMk id="8" creationId="{A5F6B74E-49C7-4ADD-9135-71846F6FE929}"/>
          </ac:spMkLst>
        </pc:spChg>
        <pc:picChg chg="del mod">
          <ac:chgData name="Åkerman, Ulla" userId="d0083935-d6d3-4ce6-bb83-b342513b4304" providerId="ADAL" clId="{2CF71AA6-DE32-424B-B6D1-425D6E018953}" dt="2020-12-16T11:27:12.755" v="120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2CF71AA6-DE32-424B-B6D1-425D6E018953}" dt="2020-12-16T11:27:28.769" v="126" actId="13244"/>
          <ac:picMkLst>
            <pc:docMk/>
            <pc:sldMk cId="1158175688" sldId="336"/>
            <ac:picMk id="11" creationId="{DDE1ADD7-02B6-4DAA-84B7-FEFDCBA959BC}"/>
          </ac:picMkLst>
        </pc:picChg>
      </pc:sldChg>
      <pc:sldChg chg="addSp delSp modSp">
        <pc:chgData name="Åkerman, Ulla" userId="d0083935-d6d3-4ce6-bb83-b342513b4304" providerId="ADAL" clId="{2CF71AA6-DE32-424B-B6D1-425D6E018953}" dt="2020-12-16T11:20:15.111" v="116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2CF71AA6-DE32-424B-B6D1-425D6E018953}" dt="2020-12-16T11:19:06.375" v="97" actId="931"/>
          <ac:spMkLst>
            <pc:docMk/>
            <pc:sldMk cId="1828284210" sldId="345"/>
            <ac:spMk id="8" creationId="{410AFE3F-8EFD-4966-8E0E-E448EF95D089}"/>
          </ac:spMkLst>
        </pc:spChg>
        <pc:spChg chg="add del mod">
          <ac:chgData name="Åkerman, Ulla" userId="d0083935-d6d3-4ce6-bb83-b342513b4304" providerId="ADAL" clId="{2CF71AA6-DE32-424B-B6D1-425D6E018953}" dt="2020-12-16T11:20:08.274" v="111" actId="931"/>
          <ac:spMkLst>
            <pc:docMk/>
            <pc:sldMk cId="1828284210" sldId="345"/>
            <ac:spMk id="13" creationId="{24F46B81-67E8-4A7F-A91E-38048755F28A}"/>
          </ac:spMkLst>
        </pc:spChg>
        <pc:picChg chg="add del mod">
          <ac:chgData name="Åkerman, Ulla" userId="d0083935-d6d3-4ce6-bb83-b342513b4304" providerId="ADAL" clId="{2CF71AA6-DE32-424B-B6D1-425D6E018953}" dt="2020-12-16T11:19:58.756" v="110" actId="478"/>
          <ac:picMkLst>
            <pc:docMk/>
            <pc:sldMk cId="1828284210" sldId="345"/>
            <ac:picMk id="10" creationId="{D3301581-1C27-4800-9550-7471EA24C181}"/>
          </ac:picMkLst>
        </pc:picChg>
        <pc:picChg chg="del">
          <ac:chgData name="Åkerman, Ulla" userId="d0083935-d6d3-4ce6-bb83-b342513b4304" providerId="ADAL" clId="{2CF71AA6-DE32-424B-B6D1-425D6E018953}" dt="2020-12-16T11:18:57.868" v="96" actId="478"/>
          <ac:picMkLst>
            <pc:docMk/>
            <pc:sldMk cId="1828284210" sldId="345"/>
            <ac:picMk id="11" creationId="{09757147-4CBE-400D-8684-CC3B54294586}"/>
          </ac:picMkLst>
        </pc:picChg>
        <pc:picChg chg="add mod">
          <ac:chgData name="Åkerman, Ulla" userId="d0083935-d6d3-4ce6-bb83-b342513b4304" providerId="ADAL" clId="{2CF71AA6-DE32-424B-B6D1-425D6E018953}" dt="2020-12-16T11:20:15.111" v="116" actId="13244"/>
          <ac:picMkLst>
            <pc:docMk/>
            <pc:sldMk cId="1828284210" sldId="345"/>
            <ac:picMk id="15" creationId="{D97B9C7B-6E26-43FA-96C3-A699EC6B1D67}"/>
          </ac:picMkLst>
        </pc:picChg>
      </pc:sldChg>
      <pc:sldChg chg="addSp delSp modSp">
        <pc:chgData name="Åkerman, Ulla" userId="d0083935-d6d3-4ce6-bb83-b342513b4304" providerId="ADAL" clId="{2CF71AA6-DE32-424B-B6D1-425D6E018953}" dt="2020-12-18T14:38:13.548" v="291" actId="13244"/>
        <pc:sldMkLst>
          <pc:docMk/>
          <pc:sldMk cId="3822753235" sldId="346"/>
        </pc:sldMkLst>
        <pc:spChg chg="mod">
          <ac:chgData name="Åkerman, Ulla" userId="d0083935-d6d3-4ce6-bb83-b342513b4304" providerId="ADAL" clId="{2CF71AA6-DE32-424B-B6D1-425D6E018953}" dt="2020-12-18T14:36:56.263" v="272" actId="1035"/>
          <ac:spMkLst>
            <pc:docMk/>
            <pc:sldMk cId="3822753235" sldId="346"/>
            <ac:spMk id="9" creationId="{506B8577-4670-427B-BCED-06576A3FD64C}"/>
          </ac:spMkLst>
        </pc:spChg>
        <pc:spChg chg="mod">
          <ac:chgData name="Åkerman, Ulla" userId="d0083935-d6d3-4ce6-bb83-b342513b4304" providerId="ADAL" clId="{2CF71AA6-DE32-424B-B6D1-425D6E018953}" dt="2020-12-18T14:35:27.826" v="251" actId="14100"/>
          <ac:spMkLst>
            <pc:docMk/>
            <pc:sldMk cId="3822753235" sldId="346"/>
            <ac:spMk id="10" creationId="{CBC0644F-553B-4D4E-9534-9A97C4BEF8D4}"/>
          </ac:spMkLst>
        </pc:spChg>
        <pc:spChg chg="mod">
          <ac:chgData name="Åkerman, Ulla" userId="d0083935-d6d3-4ce6-bb83-b342513b4304" providerId="ADAL" clId="{2CF71AA6-DE32-424B-B6D1-425D6E018953}" dt="2020-12-18T14:36:56.263" v="272" actId="1035"/>
          <ac:spMkLst>
            <pc:docMk/>
            <pc:sldMk cId="3822753235" sldId="346"/>
            <ac:spMk id="11" creationId="{E4D42B9A-A08D-4F72-B2BA-CF5E5F5EE0D7}"/>
          </ac:spMkLst>
        </pc:spChg>
        <pc:spChg chg="mod">
          <ac:chgData name="Åkerman, Ulla" userId="d0083935-d6d3-4ce6-bb83-b342513b4304" providerId="ADAL" clId="{2CF71AA6-DE32-424B-B6D1-425D6E018953}" dt="2020-12-18T14:35:49.684" v="253" actId="553"/>
          <ac:spMkLst>
            <pc:docMk/>
            <pc:sldMk cId="3822753235" sldId="346"/>
            <ac:spMk id="12" creationId="{351DAA53-AC10-4B7B-A2AE-9DB3F67BE8A2}"/>
          </ac:spMkLst>
        </pc:spChg>
        <pc:spChg chg="mod">
          <ac:chgData name="Åkerman, Ulla" userId="d0083935-d6d3-4ce6-bb83-b342513b4304" providerId="ADAL" clId="{2CF71AA6-DE32-424B-B6D1-425D6E018953}" dt="2020-12-18T14:37:23.328" v="286" actId="1036"/>
          <ac:spMkLst>
            <pc:docMk/>
            <pc:sldMk cId="3822753235" sldId="346"/>
            <ac:spMk id="15" creationId="{CE3B8B2C-E689-4580-921F-D4DEFD55DE42}"/>
          </ac:spMkLst>
        </pc:spChg>
        <pc:spChg chg="mod">
          <ac:chgData name="Åkerman, Ulla" userId="d0083935-d6d3-4ce6-bb83-b342513b4304" providerId="ADAL" clId="{2CF71AA6-DE32-424B-B6D1-425D6E018953}" dt="2020-12-18T14:37:55.754" v="289" actId="1076"/>
          <ac:spMkLst>
            <pc:docMk/>
            <pc:sldMk cId="3822753235" sldId="346"/>
            <ac:spMk id="19" creationId="{0AC9D87A-54FD-4128-A5B7-26F76A9E76FF}"/>
          </ac:spMkLst>
        </pc:spChg>
        <pc:spChg chg="del mod">
          <ac:chgData name="Åkerman, Ulla" userId="d0083935-d6d3-4ce6-bb83-b342513b4304" providerId="ADAL" clId="{2CF71AA6-DE32-424B-B6D1-425D6E018953}" dt="2020-12-18T14:36:01.848" v="254" actId="478"/>
          <ac:spMkLst>
            <pc:docMk/>
            <pc:sldMk cId="3822753235" sldId="346"/>
            <ac:spMk id="21" creationId="{AF19107C-A2CC-4F6D-B9AA-554F548EB304}"/>
          </ac:spMkLst>
        </pc:spChg>
        <pc:spChg chg="del">
          <ac:chgData name="Åkerman, Ulla" userId="d0083935-d6d3-4ce6-bb83-b342513b4304" providerId="ADAL" clId="{2CF71AA6-DE32-424B-B6D1-425D6E018953}" dt="2020-12-18T14:36:01.848" v="254" actId="478"/>
          <ac:spMkLst>
            <pc:docMk/>
            <pc:sldMk cId="3822753235" sldId="346"/>
            <ac:spMk id="22" creationId="{D9A917FF-A18F-4EDF-B3D0-521B8515BCE4}"/>
          </ac:spMkLst>
        </pc:spChg>
        <pc:spChg chg="add mod">
          <ac:chgData name="Åkerman, Ulla" userId="d0083935-d6d3-4ce6-bb83-b342513b4304" providerId="ADAL" clId="{2CF71AA6-DE32-424B-B6D1-425D6E018953}" dt="2020-12-18T14:38:13.548" v="291" actId="13244"/>
          <ac:spMkLst>
            <pc:docMk/>
            <pc:sldMk cId="3822753235" sldId="346"/>
            <ac:spMk id="23" creationId="{51F5BEB4-AE87-4F8B-A1D5-866BDBFC2ED0}"/>
          </ac:spMkLst>
        </pc:spChg>
        <pc:spChg chg="add mod">
          <ac:chgData name="Åkerman, Ulla" userId="d0083935-d6d3-4ce6-bb83-b342513b4304" providerId="ADAL" clId="{2CF71AA6-DE32-424B-B6D1-425D6E018953}" dt="2020-12-18T14:38:08.493" v="290" actId="13244"/>
          <ac:spMkLst>
            <pc:docMk/>
            <pc:sldMk cId="3822753235" sldId="346"/>
            <ac:spMk id="24" creationId="{FB59DCC7-F73C-4C71-B6D9-CB5EE7CF37A9}"/>
          </ac:spMkLst>
        </pc:spChg>
        <pc:grpChg chg="mod">
          <ac:chgData name="Åkerman, Ulla" userId="d0083935-d6d3-4ce6-bb83-b342513b4304" providerId="ADAL" clId="{2CF71AA6-DE32-424B-B6D1-425D6E018953}" dt="2020-12-18T14:35:49.684" v="253" actId="553"/>
          <ac:grpSpMkLst>
            <pc:docMk/>
            <pc:sldMk cId="3822753235" sldId="346"/>
            <ac:grpSpMk id="16" creationId="{5991FF92-EB2C-4479-8A78-A93B378B7F00}"/>
          </ac:grpSpMkLst>
        </pc:grpChg>
        <pc:picChg chg="add mod">
          <ac:chgData name="Åkerman, Ulla" userId="d0083935-d6d3-4ce6-bb83-b342513b4304" providerId="ADAL" clId="{2CF71AA6-DE32-424B-B6D1-425D6E018953}" dt="2020-12-18T14:37:41.915" v="287" actId="13244"/>
          <ac:picMkLst>
            <pc:docMk/>
            <pc:sldMk cId="3822753235" sldId="346"/>
            <ac:picMk id="25" creationId="{B6A26D34-E4BD-475E-A3D2-B77CBB3CB1DE}"/>
          </ac:picMkLst>
        </pc:picChg>
        <pc:picChg chg="add mod">
          <ac:chgData name="Åkerman, Ulla" userId="d0083935-d6d3-4ce6-bb83-b342513b4304" providerId="ADAL" clId="{2CF71AA6-DE32-424B-B6D1-425D6E018953}" dt="2020-12-18T14:37:44.363" v="288" actId="13244"/>
          <ac:picMkLst>
            <pc:docMk/>
            <pc:sldMk cId="3822753235" sldId="346"/>
            <ac:picMk id="26" creationId="{91300EE7-406E-43F0-955A-B1306495A49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Tvåfilig motorväg med vit lastbil i förgrunden och personbilar i bakgrunden.">
            <a:extLst>
              <a:ext uri="{FF2B5EF4-FFF2-40B4-BE49-F238E27FC236}">
                <a16:creationId xmlns:a16="http://schemas.microsoft.com/office/drawing/2014/main" id="{3C84390E-A470-483F-BFB4-E1DB43F8D75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r="1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ett insamlande företag att rapportera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308557" y="4577123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072-238 79 092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308558" y="4407809"/>
            <a:ext cx="1169954" cy="10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007613" y="4505114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karin.olsson@samlain.se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007614" y="4350833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Epostadress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308558" y="4181426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 Olsson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280578" y="3932052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007613" y="4109418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accent1">
                    <a:lumMod val="75000"/>
                  </a:schemeClr>
                </a:solidFill>
              </a:rPr>
              <a:t>SamlaIn</a:t>
            </a:r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979635" y="3903057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321975" y="3713026"/>
            <a:ext cx="1805114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555678-3578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292080" y="3524774"/>
            <a:ext cx="2448272" cy="115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180ABF1-4C29-42BC-AD2C-09F3E3F37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9" y="3383013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979013" y="3159255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334447" y="2862669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070-456 78 94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334447" y="2626613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007613" y="2894217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gustav.krantz@samlain.se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033503" y="2652791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Epostadress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334447" y="2445396"/>
            <a:ext cx="1792642" cy="1682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Krantz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334447" y="2196469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007613" y="2463947"/>
            <a:ext cx="2343309" cy="16272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033503" y="2251432"/>
            <a:ext cx="1169954" cy="20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007613" y="2042669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19631221-6861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2997771" y="204673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insamlare av farligt avfall. I andra anteckningar är verksamhetsutövare utförare som yrkesmässigt producerar, transporterar eller behandlar farligt 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045553" y="1779169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979013" y="1570293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8" name="Bildobjekt 7" descr="Skärmdump på e-tjänstens navigering med Steget Kontaktuppgifter aktiverat. Steget innan är Start och efterföljande steg är: Insamlingsinformation, Farligt avfall, Summering och Klar.">
            <a:extLst>
              <a:ext uri="{FF2B5EF4-FFF2-40B4-BE49-F238E27FC236}">
                <a16:creationId xmlns:a16="http://schemas.microsoft.com/office/drawing/2014/main" id="{FE101584-572C-412C-A463-03B06FD15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86" y="1037054"/>
            <a:ext cx="4983084" cy="5662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60008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information </a:t>
            </a:r>
            <a:r>
              <a:rPr lang="sv-SE"/>
              <a:t>om borttransport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1" name="Platshållare för bild 10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61D881E-DE93-4859-BD06-776E4BAB1E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" r="301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två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Uppgifter om borttransporten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där avfallet ska tas emot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Insamlings-information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68324" y="4388449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68324" y="4130825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896210" y="3740497"/>
            <a:ext cx="3279465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5698745899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804475" y="3459676"/>
            <a:ext cx="3511941" cy="22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91300EE7-406E-43F0-955A-B1306495A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06" y="3416705"/>
            <a:ext cx="2918713" cy="685859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B6A26D34-E4BD-475E-A3D2-B77CBB3CB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07" y="2773036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91771" y="2457221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2020-10-09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1F5BEB4-AE87-4F8B-A1D5-866BDBFC2ED0}"/>
              </a:ext>
            </a:extLst>
          </p:cNvPr>
          <p:cNvSpPr/>
          <p:nvPr/>
        </p:nvSpPr>
        <p:spPr>
          <a:xfrm>
            <a:off x="4896210" y="3100070"/>
            <a:ext cx="3279465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5525413695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B59DCC7-F73C-4C71-B6D9-CB5EE7CF37A9}"/>
              </a:ext>
            </a:extLst>
          </p:cNvPr>
          <p:cNvSpPr/>
          <p:nvPr/>
        </p:nvSpPr>
        <p:spPr>
          <a:xfrm>
            <a:off x="4840031" y="2819250"/>
            <a:ext cx="3404377" cy="22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6097875" y="2649167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tar emot det farliga avfallet.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avfallshandlare/-mäklare eller avfallsbehandlare.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144572"/>
            <a:ext cx="2377527" cy="2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836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Transport</a:t>
            </a:r>
          </a:p>
        </p:txBody>
      </p:sp>
      <p:pic>
        <p:nvPicPr>
          <p:cNvPr id="20" name="Bildobjekt 19" descr="Skärmdump på e-tjänstens navigering med Steget Insamlings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7590399E-370E-4163-9F78-787D4B817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0" y="1402408"/>
            <a:ext cx="4810796" cy="466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636032" cy="825277"/>
          </a:xfrm>
        </p:spPr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600" dirty="0"/>
              <a:t>- I</a:t>
            </a:r>
            <a:r>
              <a:rPr lang="sv-SE" sz="1800" dirty="0"/>
              <a:t>nsamling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27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16" name="Platshållare för bild 15" descr="Skärmdump på e-tjänstens inmatningsfält för Plats där avfallet tas emot.">
            <a:extLst>
              <a:ext uri="{FF2B5EF4-FFF2-40B4-BE49-F238E27FC236}">
                <a16:creationId xmlns:a16="http://schemas.microsoft.com/office/drawing/2014/main" id="{3FC4EC42-DD1E-4EDA-B41E-8AA50FD3C4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" b="4710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tas emot är där en ny innehavare, till exempel en mäklare eller behandlare, övertar ansvaret för det farliga avfallet.</a:t>
            </a:r>
          </a:p>
          <a:p>
            <a:r>
              <a:rPr lang="sv-SE" dirty="0"/>
              <a:t>Om adress saknas, uppge koordinater eller enbart kommunkod.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insamlingsinformation</a:t>
            </a:r>
            <a:br>
              <a:rPr lang="sv-SE" dirty="0"/>
            </a:br>
            <a:r>
              <a:rPr lang="sv-SE" sz="1800" dirty="0"/>
              <a:t>- Plats där avfallet tas emot. Välj alternativ 1 om adress finns. </a:t>
            </a:r>
          </a:p>
        </p:txBody>
      </p:sp>
    </p:spTree>
    <p:extLst>
      <p:ext uri="{BB962C8B-B14F-4D97-AF65-F5344CB8AC3E}">
        <p14:creationId xmlns:p14="http://schemas.microsoft.com/office/powerpoint/2010/main" val="196298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BB5F2A51-4CF1-485C-975A-D3A75CAFFC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r="1025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6598" y="4041019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6598" y="3881869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6598" y="3608971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1456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064" y="3431037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6598" y="3155321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135" y="3387386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avfallsinsamlaren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6598" y="2939731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6598" y="2672857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6598" y="2530254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6598" y="2204803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185966" y="150146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0844" y="1973445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064" y="1672631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" name="Bildobjekt 2" descr="Skärmdump på e-tjänstens navigering med Steget Farligt avfall aktiverat. Stegen innan är Start, Kontaktuppgifter och Insamlingsinformation. Efterföljande steg är:  Summering och Klar.">
            <a:extLst>
              <a:ext uri="{FF2B5EF4-FFF2-40B4-BE49-F238E27FC236}">
                <a16:creationId xmlns:a16="http://schemas.microsoft.com/office/drawing/2014/main" id="{8AB25414-19BB-4D90-A76B-50616A811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98" y="1037993"/>
            <a:ext cx="4943475" cy="4857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13" name="Platshållare för bild 12" descr="Skärmdump på e-tjänstens formulär där avfallsinsam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16" y="1559968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Välj ”Lägg till efter” för att lämna fler uppgifter om mer farligt avfall som ska borttransporteras samtidigt i </a:t>
            </a:r>
            <a:r>
              <a:rPr lang="sv-SE"/>
              <a:t>samma transport.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1" name="Platshållare för bild 10" descr="Skärmdump på e-tjänstens steg: Summering med alla inmatade uppgifter och synliga knapp för att &quot;Ändra sidans uppgifter&quot;.beskrivning">
            <a:extLst>
              <a:ext uri="{FF2B5EF4-FFF2-40B4-BE49-F238E27FC236}">
                <a16:creationId xmlns:a16="http://schemas.microsoft.com/office/drawing/2014/main" id="{DDE1ADD7-02B6-4DAA-84B7-FEFDCBA959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9" r="766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3" name="Platshållare för bild 12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0255993B-6594-440E-B740-A79D979280C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71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</a:t>
            </a:r>
            <a:r>
              <a:rPr lang="sv-SE" sz="1800"/>
              <a:t>från e-tjänsten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5" name="Platshållare för bild 14" descr="Skärmdump på e-tjänstens första steg: Start, där det ställs två frågor med ja-nej-svar. Ja-alternativet är aktiverat för frågan &quot;Skall du ändra/ersätta en tidigare inskickad handling?beskrivning beskrivning">
            <a:extLst>
              <a:ext uri="{FF2B5EF4-FFF2-40B4-BE49-F238E27FC236}">
                <a16:creationId xmlns:a16="http://schemas.microsoft.com/office/drawing/2014/main" id="{D97B9C7B-6E26-43FA-96C3-A699EC6B1D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r="18980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1456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avfallsinsamlaren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053489d1-89c8-4227-9567-aea0bgg5f1f7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3" name="Bildobjekt 32" descr="Skärmdump på e-tjänstens navigering med Steget Farligt avfall aktiverat. Stegen innan är Start, Kontaktuppgifter och Insamlingsinformation. Efterföljande steg är:  Summering och Klar.">
            <a:extLst>
              <a:ext uri="{FF2B5EF4-FFF2-40B4-BE49-F238E27FC236}">
                <a16:creationId xmlns:a16="http://schemas.microsoft.com/office/drawing/2014/main" id="{18EAB739-1041-40CA-A3D3-5D8ED386D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0" y="1056100"/>
            <a:ext cx="4972744" cy="47631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”Insamlare - borttransport”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5" name="Platshållare för bild 14" descr="Skärmdump på e-tjänstens första steg: Start, där det ställs två frågor med ja-nej-svar.beskrivning">
            <a:extLst>
              <a:ext uri="{FF2B5EF4-FFF2-40B4-BE49-F238E27FC236}">
                <a16:creationId xmlns:a16="http://schemas.microsoft.com/office/drawing/2014/main" id="{81A4ED05-25BF-408E-8109-69779CD4CE1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2" r="82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som ombud, för en kommun eller 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0" name="Platshållare för bild 9" descr="Skärmdump på e-tjänstens steg: Kontaktuppgifter med två inmatningsområden. Ett om uppgiftslämnaren och det andra om verksamheten, kallat verksamhetsutövaren">
            <a:extLst>
              <a:ext uri="{FF2B5EF4-FFF2-40B4-BE49-F238E27FC236}">
                <a16:creationId xmlns:a16="http://schemas.microsoft.com/office/drawing/2014/main" id="{1EAF6B91-9CD3-4D0B-AE5A-B7093D554D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" b="26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0.6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ea7ce805-1af7-4231-833e-976235cb0fec"/>
    <ds:schemaRef ds:uri="7996adfb-96da-4ad1-ae3a-7c6b46cd9d70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2028</TotalTime>
  <Words>922</Words>
  <Application>Microsoft Office PowerPoint</Application>
  <PresentationFormat>Bildspel på skärmen (16:9)</PresentationFormat>
  <Paragraphs>203</Paragraphs>
  <Slides>25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information om borttransport</vt:lpstr>
      <vt:lpstr>Insamlings-information</vt:lpstr>
      <vt:lpstr>Lämna uppgifter: insamlingsinformation - Insamling</vt:lpstr>
      <vt:lpstr>Lämna uppgifter: insamlingsinformation - Plats där avfallet tas emot.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2020-12-21T08:43:30Z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