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31"/>
  </p:notesMasterIdLst>
  <p:sldIdLst>
    <p:sldId id="314" r:id="rId6"/>
    <p:sldId id="348" r:id="rId7"/>
    <p:sldId id="315" r:id="rId8"/>
    <p:sldId id="318" r:id="rId9"/>
    <p:sldId id="319" r:id="rId10"/>
    <p:sldId id="320" r:id="rId11"/>
    <p:sldId id="321" r:id="rId12"/>
    <p:sldId id="322" r:id="rId13"/>
    <p:sldId id="323" r:id="rId14"/>
    <p:sldId id="324" r:id="rId15"/>
    <p:sldId id="325" r:id="rId16"/>
    <p:sldId id="326" r:id="rId17"/>
    <p:sldId id="346" r:id="rId18"/>
    <p:sldId id="347" r:id="rId19"/>
    <p:sldId id="333" r:id="rId20"/>
    <p:sldId id="334" r:id="rId21"/>
    <p:sldId id="335" r:id="rId22"/>
    <p:sldId id="338" r:id="rId23"/>
    <p:sldId id="337" r:id="rId24"/>
    <p:sldId id="336" r:id="rId25"/>
    <p:sldId id="340" r:id="rId26"/>
    <p:sldId id="341" r:id="rId27"/>
    <p:sldId id="344" r:id="rId28"/>
    <p:sldId id="345" r:id="rId29"/>
    <p:sldId id="339" r:id="rId30"/>
  </p:sldIdLst>
  <p:sldSz cx="9144000" cy="5143500" type="screen16x9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pos="56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99AA"/>
    <a:srgbClr val="717F81"/>
    <a:srgbClr val="A3A86B"/>
    <a:srgbClr val="717F6B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F71AA6-DE32-424B-B6D1-425D6E018953}" v="25" dt="2020-12-18T14:38:13.5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99" autoAdjust="0"/>
    <p:restoredTop sz="91833" autoAdjust="0"/>
  </p:normalViewPr>
  <p:slideViewPr>
    <p:cSldViewPr>
      <p:cViewPr varScale="1">
        <p:scale>
          <a:sx n="42" d="100"/>
          <a:sy n="42" d="100"/>
        </p:scale>
        <p:origin x="44" y="588"/>
      </p:cViewPr>
      <p:guideLst>
        <p:guide orient="horz" pos="1620"/>
        <p:guide pos="2880"/>
        <p:guide pos="56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-20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Åkerman, Ulla" userId="d0083935-d6d3-4ce6-bb83-b342513b4304" providerId="ADAL" clId="{C8346BA7-EE6E-43AA-BA46-31027F0FE80E}"/>
    <pc:docChg chg="undo custSel addSld delSld modSld">
      <pc:chgData name="Åkerman, Ulla" userId="d0083935-d6d3-4ce6-bb83-b342513b4304" providerId="ADAL" clId="{C8346BA7-EE6E-43AA-BA46-31027F0FE80E}" dt="2020-10-21T10:54:50.809" v="168" actId="6549"/>
      <pc:docMkLst>
        <pc:docMk/>
      </pc:docMkLst>
      <pc:sldChg chg="addSp delSp modSp">
        <pc:chgData name="Åkerman, Ulla" userId="d0083935-d6d3-4ce6-bb83-b342513b4304" providerId="ADAL" clId="{C8346BA7-EE6E-43AA-BA46-31027F0FE80E}" dt="2020-10-21T10:18:08.877" v="27" actId="13244"/>
        <pc:sldMkLst>
          <pc:docMk/>
          <pc:sldMk cId="3315617300" sldId="314"/>
        </pc:sldMkLst>
        <pc:spChg chg="add del mod">
          <ac:chgData name="Åkerman, Ulla" userId="d0083935-d6d3-4ce6-bb83-b342513b4304" providerId="ADAL" clId="{C8346BA7-EE6E-43AA-BA46-31027F0FE80E}" dt="2020-10-21T10:16:38.117" v="1" actId="931"/>
          <ac:spMkLst>
            <pc:docMk/>
            <pc:sldMk cId="3315617300" sldId="314"/>
            <ac:spMk id="8" creationId="{F9333B1F-B17D-47BC-8848-5144158D8D13}"/>
          </ac:spMkLst>
        </pc:spChg>
        <pc:picChg chg="add mod">
          <ac:chgData name="Åkerman, Ulla" userId="d0083935-d6d3-4ce6-bb83-b342513b4304" providerId="ADAL" clId="{C8346BA7-EE6E-43AA-BA46-31027F0FE80E}" dt="2020-10-21T10:18:08.877" v="27" actId="13244"/>
          <ac:picMkLst>
            <pc:docMk/>
            <pc:sldMk cId="3315617300" sldId="314"/>
            <ac:picMk id="10" creationId="{3C84390E-A470-483F-BFB4-E1DB43F8D75C}"/>
          </ac:picMkLst>
        </pc:picChg>
        <pc:picChg chg="del">
          <ac:chgData name="Åkerman, Ulla" userId="d0083935-d6d3-4ce6-bb83-b342513b4304" providerId="ADAL" clId="{C8346BA7-EE6E-43AA-BA46-31027F0FE80E}" dt="2020-10-21T10:16:32.686" v="0" actId="478"/>
          <ac:picMkLst>
            <pc:docMk/>
            <pc:sldMk cId="3315617300" sldId="314"/>
            <ac:picMk id="11" creationId="{5B9C703E-6FF6-4FAA-B34B-4E13FF4C8428}"/>
          </ac:picMkLst>
        </pc:picChg>
      </pc:sldChg>
      <pc:sldChg chg="modSp">
        <pc:chgData name="Åkerman, Ulla" userId="d0083935-d6d3-4ce6-bb83-b342513b4304" providerId="ADAL" clId="{C8346BA7-EE6E-43AA-BA46-31027F0FE80E}" dt="2020-10-21T10:17:38.615" v="26" actId="20577"/>
        <pc:sldMkLst>
          <pc:docMk/>
          <pc:sldMk cId="141904808" sldId="318"/>
        </pc:sldMkLst>
        <pc:spChg chg="mod">
          <ac:chgData name="Åkerman, Ulla" userId="d0083935-d6d3-4ce6-bb83-b342513b4304" providerId="ADAL" clId="{C8346BA7-EE6E-43AA-BA46-31027F0FE80E}" dt="2020-10-21T10:17:38.615" v="26" actId="20577"/>
          <ac:spMkLst>
            <pc:docMk/>
            <pc:sldMk cId="141904808" sldId="318"/>
            <ac:spMk id="7" creationId="{D4422397-E787-42A5-9BAA-88253D23C9A4}"/>
          </ac:spMkLst>
        </pc:spChg>
      </pc:sldChg>
      <pc:sldChg chg="addSp delSp modSp">
        <pc:chgData name="Åkerman, Ulla" userId="d0083935-d6d3-4ce6-bb83-b342513b4304" providerId="ADAL" clId="{C8346BA7-EE6E-43AA-BA46-31027F0FE80E}" dt="2020-10-21T10:22:09.429" v="40" actId="13244"/>
        <pc:sldMkLst>
          <pc:docMk/>
          <pc:sldMk cId="2779427517" sldId="321"/>
        </pc:sldMkLst>
        <pc:spChg chg="add del mod">
          <ac:chgData name="Åkerman, Ulla" userId="d0083935-d6d3-4ce6-bb83-b342513b4304" providerId="ADAL" clId="{C8346BA7-EE6E-43AA-BA46-31027F0FE80E}" dt="2020-10-21T10:21:42.871" v="29" actId="931"/>
          <ac:spMkLst>
            <pc:docMk/>
            <pc:sldMk cId="2779427517" sldId="321"/>
            <ac:spMk id="8" creationId="{80A05352-62CD-498F-AD96-35C2CF0BFC16}"/>
          </ac:spMkLst>
        </pc:spChg>
        <pc:picChg chg="add mod">
          <ac:chgData name="Åkerman, Ulla" userId="d0083935-d6d3-4ce6-bb83-b342513b4304" providerId="ADAL" clId="{C8346BA7-EE6E-43AA-BA46-31027F0FE80E}" dt="2020-10-21T10:22:09.429" v="40" actId="13244"/>
          <ac:picMkLst>
            <pc:docMk/>
            <pc:sldMk cId="2779427517" sldId="321"/>
            <ac:picMk id="10" creationId="{98091146-15F1-473B-BF83-2597E27EDB98}"/>
          </ac:picMkLst>
        </pc:picChg>
        <pc:picChg chg="del">
          <ac:chgData name="Åkerman, Ulla" userId="d0083935-d6d3-4ce6-bb83-b342513b4304" providerId="ADAL" clId="{C8346BA7-EE6E-43AA-BA46-31027F0FE80E}" dt="2020-10-21T10:19:03.854" v="28" actId="478"/>
          <ac:picMkLst>
            <pc:docMk/>
            <pc:sldMk cId="2779427517" sldId="321"/>
            <ac:picMk id="11" creationId="{19B48629-EB57-41B8-B635-06A506B919B1}"/>
          </ac:picMkLst>
        </pc:picChg>
      </pc:sldChg>
      <pc:sldChg chg="addSp delSp modSp">
        <pc:chgData name="Åkerman, Ulla" userId="d0083935-d6d3-4ce6-bb83-b342513b4304" providerId="ADAL" clId="{C8346BA7-EE6E-43AA-BA46-31027F0FE80E}" dt="2020-10-21T10:48:04.796" v="125"/>
        <pc:sldMkLst>
          <pc:docMk/>
          <pc:sldMk cId="2615051094" sldId="326"/>
        </pc:sldMkLst>
        <pc:spChg chg="mod">
          <ac:chgData name="Åkerman, Ulla" userId="d0083935-d6d3-4ce6-bb83-b342513b4304" providerId="ADAL" clId="{C8346BA7-EE6E-43AA-BA46-31027F0FE80E}" dt="2020-10-21T10:48:04.796" v="125"/>
          <ac:spMkLst>
            <pc:docMk/>
            <pc:sldMk cId="2615051094" sldId="326"/>
            <ac:spMk id="7" creationId="{4736D399-2CFA-43B4-B9B8-CF59B9956A13}"/>
          </ac:spMkLst>
        </pc:spChg>
        <pc:spChg chg="add del mod">
          <ac:chgData name="Åkerman, Ulla" userId="d0083935-d6d3-4ce6-bb83-b342513b4304" providerId="ADAL" clId="{C8346BA7-EE6E-43AA-BA46-31027F0FE80E}" dt="2020-10-21T10:24:39.461" v="42" actId="931"/>
          <ac:spMkLst>
            <pc:docMk/>
            <pc:sldMk cId="2615051094" sldId="326"/>
            <ac:spMk id="8" creationId="{F2E27191-49B7-40BB-9435-7E12F7937D00}"/>
          </ac:spMkLst>
        </pc:spChg>
        <pc:spChg chg="add del">
          <ac:chgData name="Åkerman, Ulla" userId="d0083935-d6d3-4ce6-bb83-b342513b4304" providerId="ADAL" clId="{C8346BA7-EE6E-43AA-BA46-31027F0FE80E}" dt="2020-10-21T10:25:46.230" v="51"/>
          <ac:spMkLst>
            <pc:docMk/>
            <pc:sldMk cId="2615051094" sldId="326"/>
            <ac:spMk id="11" creationId="{0A27934A-1A53-4FCC-A5AC-0E3B691D6C33}"/>
          </ac:spMkLst>
        </pc:spChg>
        <pc:picChg chg="add mod">
          <ac:chgData name="Åkerman, Ulla" userId="d0083935-d6d3-4ce6-bb83-b342513b4304" providerId="ADAL" clId="{C8346BA7-EE6E-43AA-BA46-31027F0FE80E}" dt="2020-10-21T10:25:05.086" v="49" actId="13244"/>
          <ac:picMkLst>
            <pc:docMk/>
            <pc:sldMk cId="2615051094" sldId="326"/>
            <ac:picMk id="10" creationId="{4FB596C1-8F54-4A16-B464-6B721F91326A}"/>
          </ac:picMkLst>
        </pc:picChg>
        <pc:picChg chg="del">
          <ac:chgData name="Åkerman, Ulla" userId="d0083935-d6d3-4ce6-bb83-b342513b4304" providerId="ADAL" clId="{C8346BA7-EE6E-43AA-BA46-31027F0FE80E}" dt="2020-10-21T10:24:24.773" v="41" actId="478"/>
          <ac:picMkLst>
            <pc:docMk/>
            <pc:sldMk cId="2615051094" sldId="326"/>
            <ac:picMk id="15" creationId="{E96B0C07-C3C5-4B20-BF55-004C66B02120}"/>
          </ac:picMkLst>
        </pc:picChg>
      </pc:sldChg>
      <pc:sldChg chg="del">
        <pc:chgData name="Åkerman, Ulla" userId="d0083935-d6d3-4ce6-bb83-b342513b4304" providerId="ADAL" clId="{C8346BA7-EE6E-43AA-BA46-31027F0FE80E}" dt="2020-10-21T10:26:18.953" v="53" actId="2696"/>
        <pc:sldMkLst>
          <pc:docMk/>
          <pc:sldMk cId="232067516" sldId="327"/>
        </pc:sldMkLst>
      </pc:sldChg>
      <pc:sldChg chg="del">
        <pc:chgData name="Åkerman, Ulla" userId="d0083935-d6d3-4ce6-bb83-b342513b4304" providerId="ADAL" clId="{C8346BA7-EE6E-43AA-BA46-31027F0FE80E}" dt="2020-10-21T10:48:48.239" v="126" actId="2696"/>
        <pc:sldMkLst>
          <pc:docMk/>
          <pc:sldMk cId="4065768979" sldId="331"/>
        </pc:sldMkLst>
      </pc:sldChg>
      <pc:sldChg chg="del">
        <pc:chgData name="Åkerman, Ulla" userId="d0083935-d6d3-4ce6-bb83-b342513b4304" providerId="ADAL" clId="{C8346BA7-EE6E-43AA-BA46-31027F0FE80E}" dt="2020-10-21T10:47:10.862" v="124" actId="2696"/>
        <pc:sldMkLst>
          <pc:docMk/>
          <pc:sldMk cId="3277284000" sldId="332"/>
        </pc:sldMkLst>
      </pc:sldChg>
      <pc:sldChg chg="modSp">
        <pc:chgData name="Åkerman, Ulla" userId="d0083935-d6d3-4ce6-bb83-b342513b4304" providerId="ADAL" clId="{C8346BA7-EE6E-43AA-BA46-31027F0FE80E}" dt="2020-10-21T10:49:51.944" v="130" actId="20577"/>
        <pc:sldMkLst>
          <pc:docMk/>
          <pc:sldMk cId="1660831285" sldId="335"/>
        </pc:sldMkLst>
        <pc:spChg chg="mod">
          <ac:chgData name="Åkerman, Ulla" userId="d0083935-d6d3-4ce6-bb83-b342513b4304" providerId="ADAL" clId="{C8346BA7-EE6E-43AA-BA46-31027F0FE80E}" dt="2020-10-21T10:49:48.300" v="127" actId="6549"/>
          <ac:spMkLst>
            <pc:docMk/>
            <pc:sldMk cId="1660831285" sldId="335"/>
            <ac:spMk id="20" creationId="{CE23FED9-2E8F-44C2-8D55-D02508731421}"/>
          </ac:spMkLst>
        </pc:spChg>
        <pc:spChg chg="mod">
          <ac:chgData name="Åkerman, Ulla" userId="d0083935-d6d3-4ce6-bb83-b342513b4304" providerId="ADAL" clId="{C8346BA7-EE6E-43AA-BA46-31027F0FE80E}" dt="2020-10-21T10:49:51.944" v="130" actId="20577"/>
          <ac:spMkLst>
            <pc:docMk/>
            <pc:sldMk cId="1660831285" sldId="335"/>
            <ac:spMk id="26" creationId="{13C5F01A-5FB1-4C2E-8A8D-857FB5D789B6}"/>
          </ac:spMkLst>
        </pc:spChg>
      </pc:sldChg>
      <pc:sldChg chg="modSp">
        <pc:chgData name="Åkerman, Ulla" userId="d0083935-d6d3-4ce6-bb83-b342513b4304" providerId="ADAL" clId="{C8346BA7-EE6E-43AA-BA46-31027F0FE80E}" dt="2020-10-21T10:54:50.809" v="168" actId="6549"/>
        <pc:sldMkLst>
          <pc:docMk/>
          <pc:sldMk cId="1247457502" sldId="339"/>
        </pc:sldMkLst>
        <pc:spChg chg="mod">
          <ac:chgData name="Åkerman, Ulla" userId="d0083935-d6d3-4ce6-bb83-b342513b4304" providerId="ADAL" clId="{C8346BA7-EE6E-43AA-BA46-31027F0FE80E}" dt="2020-10-21T10:53:22.007" v="138"/>
          <ac:spMkLst>
            <pc:docMk/>
            <pc:sldMk cId="1247457502" sldId="339"/>
            <ac:spMk id="14" creationId="{F5150737-17D9-4429-BD97-A04D8ECE222D}"/>
          </ac:spMkLst>
        </pc:spChg>
        <pc:spChg chg="mod">
          <ac:chgData name="Åkerman, Ulla" userId="d0083935-d6d3-4ce6-bb83-b342513b4304" providerId="ADAL" clId="{C8346BA7-EE6E-43AA-BA46-31027F0FE80E}" dt="2020-10-21T10:54:15.137" v="161"/>
          <ac:spMkLst>
            <pc:docMk/>
            <pc:sldMk cId="1247457502" sldId="339"/>
            <ac:spMk id="17" creationId="{C396E6F2-0529-410A-BAA5-3B4EC4F652BA}"/>
          </ac:spMkLst>
        </pc:spChg>
        <pc:spChg chg="mod">
          <ac:chgData name="Åkerman, Ulla" userId="d0083935-d6d3-4ce6-bb83-b342513b4304" providerId="ADAL" clId="{C8346BA7-EE6E-43AA-BA46-31027F0FE80E}" dt="2020-10-21T10:54:50.809" v="168" actId="6549"/>
          <ac:spMkLst>
            <pc:docMk/>
            <pc:sldMk cId="1247457502" sldId="339"/>
            <ac:spMk id="20" creationId="{0E389D7A-37C8-4DAB-A868-64DDBF9F6870}"/>
          </ac:spMkLst>
        </pc:spChg>
        <pc:spChg chg="mod">
          <ac:chgData name="Åkerman, Ulla" userId="d0083935-d6d3-4ce6-bb83-b342513b4304" providerId="ADAL" clId="{C8346BA7-EE6E-43AA-BA46-31027F0FE80E}" dt="2020-10-21T10:54:34.694" v="162"/>
          <ac:spMkLst>
            <pc:docMk/>
            <pc:sldMk cId="1247457502" sldId="339"/>
            <ac:spMk id="22" creationId="{8F4D8DA0-6873-4772-9C8B-4C7AAA350C97}"/>
          </ac:spMkLst>
        </pc:spChg>
        <pc:spChg chg="mod">
          <ac:chgData name="Åkerman, Ulla" userId="d0083935-d6d3-4ce6-bb83-b342513b4304" providerId="ADAL" clId="{C8346BA7-EE6E-43AA-BA46-31027F0FE80E}" dt="2020-10-21T10:54:42.946" v="167" actId="20577"/>
          <ac:spMkLst>
            <pc:docMk/>
            <pc:sldMk cId="1247457502" sldId="339"/>
            <ac:spMk id="26" creationId="{08AE36F2-0E95-4EF8-86EA-ED5D0475077E}"/>
          </ac:spMkLst>
        </pc:spChg>
        <pc:spChg chg="mod">
          <ac:chgData name="Åkerman, Ulla" userId="d0083935-d6d3-4ce6-bb83-b342513b4304" providerId="ADAL" clId="{C8346BA7-EE6E-43AA-BA46-31027F0FE80E}" dt="2020-10-21T10:53:52.945" v="160" actId="20577"/>
          <ac:spMkLst>
            <pc:docMk/>
            <pc:sldMk cId="1247457502" sldId="339"/>
            <ac:spMk id="27" creationId="{99012F31-5832-4EA8-B919-447823ECF36E}"/>
          </ac:spMkLst>
        </pc:spChg>
      </pc:sldChg>
      <pc:sldChg chg="del">
        <pc:chgData name="Åkerman, Ulla" userId="d0083935-d6d3-4ce6-bb83-b342513b4304" providerId="ADAL" clId="{C8346BA7-EE6E-43AA-BA46-31027F0FE80E}" dt="2020-10-21T10:47:02.334" v="123" actId="2696"/>
        <pc:sldMkLst>
          <pc:docMk/>
          <pc:sldMk cId="1724995403" sldId="342"/>
        </pc:sldMkLst>
      </pc:sldChg>
      <pc:sldChg chg="addSp delSp modSp del">
        <pc:chgData name="Åkerman, Ulla" userId="d0083935-d6d3-4ce6-bb83-b342513b4304" providerId="ADAL" clId="{C8346BA7-EE6E-43AA-BA46-31027F0FE80E}" dt="2020-10-21T10:46:50.566" v="122" actId="2696"/>
        <pc:sldMkLst>
          <pc:docMk/>
          <pc:sldMk cId="1548256538" sldId="343"/>
        </pc:sldMkLst>
        <pc:spChg chg="mod">
          <ac:chgData name="Åkerman, Ulla" userId="d0083935-d6d3-4ce6-bb83-b342513b4304" providerId="ADAL" clId="{C8346BA7-EE6E-43AA-BA46-31027F0FE80E}" dt="2020-10-21T10:40:08.337" v="84" actId="20577"/>
          <ac:spMkLst>
            <pc:docMk/>
            <pc:sldMk cId="1548256538" sldId="343"/>
            <ac:spMk id="2" creationId="{3FDC4F53-3424-4C2F-94A7-5A4D134FEDD6}"/>
          </ac:spMkLst>
        </pc:spChg>
        <pc:spChg chg="del">
          <ac:chgData name="Åkerman, Ulla" userId="d0083935-d6d3-4ce6-bb83-b342513b4304" providerId="ADAL" clId="{C8346BA7-EE6E-43AA-BA46-31027F0FE80E}" dt="2020-10-21T10:41:27.296" v="85" actId="478"/>
          <ac:spMkLst>
            <pc:docMk/>
            <pc:sldMk cId="1548256538" sldId="343"/>
            <ac:spMk id="8" creationId="{A852E092-8204-4321-894F-FF34F4418B4A}"/>
          </ac:spMkLst>
        </pc:spChg>
        <pc:spChg chg="del">
          <ac:chgData name="Åkerman, Ulla" userId="d0083935-d6d3-4ce6-bb83-b342513b4304" providerId="ADAL" clId="{C8346BA7-EE6E-43AA-BA46-31027F0FE80E}" dt="2020-10-21T10:41:27.296" v="85" actId="478"/>
          <ac:spMkLst>
            <pc:docMk/>
            <pc:sldMk cId="1548256538" sldId="343"/>
            <ac:spMk id="9" creationId="{FFFC3327-98F4-4445-8778-DADF621F0781}"/>
          </ac:spMkLst>
        </pc:spChg>
        <pc:spChg chg="del">
          <ac:chgData name="Åkerman, Ulla" userId="d0083935-d6d3-4ce6-bb83-b342513b4304" providerId="ADAL" clId="{C8346BA7-EE6E-43AA-BA46-31027F0FE80E}" dt="2020-10-21T10:41:27.296" v="85" actId="478"/>
          <ac:spMkLst>
            <pc:docMk/>
            <pc:sldMk cId="1548256538" sldId="343"/>
            <ac:spMk id="10" creationId="{9B68541B-B96B-4739-B375-58FFCCEA2A0C}"/>
          </ac:spMkLst>
        </pc:spChg>
        <pc:spChg chg="del">
          <ac:chgData name="Åkerman, Ulla" userId="d0083935-d6d3-4ce6-bb83-b342513b4304" providerId="ADAL" clId="{C8346BA7-EE6E-43AA-BA46-31027F0FE80E}" dt="2020-10-21T10:41:27.296" v="85" actId="478"/>
          <ac:spMkLst>
            <pc:docMk/>
            <pc:sldMk cId="1548256538" sldId="343"/>
            <ac:spMk id="11" creationId="{2AB5EDEE-D546-4474-940C-253F41415D8E}"/>
          </ac:spMkLst>
        </pc:spChg>
        <pc:spChg chg="del">
          <ac:chgData name="Åkerman, Ulla" userId="d0083935-d6d3-4ce6-bb83-b342513b4304" providerId="ADAL" clId="{C8346BA7-EE6E-43AA-BA46-31027F0FE80E}" dt="2020-10-21T10:41:27.296" v="85" actId="478"/>
          <ac:spMkLst>
            <pc:docMk/>
            <pc:sldMk cId="1548256538" sldId="343"/>
            <ac:spMk id="12" creationId="{3339D298-B8AA-4FCF-8ACC-9A805AC8800F}"/>
          </ac:spMkLst>
        </pc:spChg>
        <pc:spChg chg="del">
          <ac:chgData name="Åkerman, Ulla" userId="d0083935-d6d3-4ce6-bb83-b342513b4304" providerId="ADAL" clId="{C8346BA7-EE6E-43AA-BA46-31027F0FE80E}" dt="2020-10-21T10:41:27.296" v="85" actId="478"/>
          <ac:spMkLst>
            <pc:docMk/>
            <pc:sldMk cId="1548256538" sldId="343"/>
            <ac:spMk id="13" creationId="{55C56B8C-6678-4355-A3AB-B9D1D9226471}"/>
          </ac:spMkLst>
        </pc:spChg>
        <pc:spChg chg="del">
          <ac:chgData name="Åkerman, Ulla" userId="d0083935-d6d3-4ce6-bb83-b342513b4304" providerId="ADAL" clId="{C8346BA7-EE6E-43AA-BA46-31027F0FE80E}" dt="2020-10-21T10:41:27.296" v="85" actId="478"/>
          <ac:spMkLst>
            <pc:docMk/>
            <pc:sldMk cId="1548256538" sldId="343"/>
            <ac:spMk id="14" creationId="{81EFDD28-AADB-4480-B91D-F398DAF12EBE}"/>
          </ac:spMkLst>
        </pc:spChg>
        <pc:spChg chg="add">
          <ac:chgData name="Åkerman, Ulla" userId="d0083935-d6d3-4ce6-bb83-b342513b4304" providerId="ADAL" clId="{C8346BA7-EE6E-43AA-BA46-31027F0FE80E}" dt="2020-10-21T10:41:41.597" v="86"/>
          <ac:spMkLst>
            <pc:docMk/>
            <pc:sldMk cId="1548256538" sldId="343"/>
            <ac:spMk id="30" creationId="{F604BD89-64B3-4201-AA41-8157F416E222}"/>
          </ac:spMkLst>
        </pc:spChg>
        <pc:grpChg chg="del">
          <ac:chgData name="Åkerman, Ulla" userId="d0083935-d6d3-4ce6-bb83-b342513b4304" providerId="ADAL" clId="{C8346BA7-EE6E-43AA-BA46-31027F0FE80E}" dt="2020-10-21T10:41:27.296" v="85" actId="478"/>
          <ac:grpSpMkLst>
            <pc:docMk/>
            <pc:sldMk cId="1548256538" sldId="343"/>
            <ac:grpSpMk id="15" creationId="{F00AEEB2-BFC5-496A-B644-658C79DC4CC2}"/>
          </ac:grpSpMkLst>
        </pc:grpChg>
        <pc:grpChg chg="add del">
          <ac:chgData name="Åkerman, Ulla" userId="d0083935-d6d3-4ce6-bb83-b342513b4304" providerId="ADAL" clId="{C8346BA7-EE6E-43AA-BA46-31027F0FE80E}" dt="2020-10-21T10:35:23.702" v="56" actId="478"/>
          <ac:grpSpMkLst>
            <pc:docMk/>
            <pc:sldMk cId="1548256538" sldId="343"/>
            <ac:grpSpMk id="24" creationId="{57B4ED4A-37A9-441A-8ABB-40FEE149765D}"/>
          </ac:grpSpMkLst>
        </pc:grpChg>
        <pc:picChg chg="add del mod">
          <ac:chgData name="Åkerman, Ulla" userId="d0083935-d6d3-4ce6-bb83-b342513b4304" providerId="ADAL" clId="{C8346BA7-EE6E-43AA-BA46-31027F0FE80E}" dt="2020-10-21T10:39:31.960" v="69" actId="478"/>
          <ac:picMkLst>
            <pc:docMk/>
            <pc:sldMk cId="1548256538" sldId="343"/>
            <ac:picMk id="27" creationId="{F532F465-9A1A-4DD0-93AC-3CFEBA6F00E5}"/>
          </ac:picMkLst>
        </pc:picChg>
        <pc:picChg chg="add mod">
          <ac:chgData name="Åkerman, Ulla" userId="d0083935-d6d3-4ce6-bb83-b342513b4304" providerId="ADAL" clId="{C8346BA7-EE6E-43AA-BA46-31027F0FE80E}" dt="2020-10-21T10:39:55.239" v="73" actId="962"/>
          <ac:picMkLst>
            <pc:docMk/>
            <pc:sldMk cId="1548256538" sldId="343"/>
            <ac:picMk id="29" creationId="{8768840B-0774-4CD7-9BE1-C74697A4B201}"/>
          </ac:picMkLst>
        </pc:picChg>
      </pc:sldChg>
      <pc:sldChg chg="addSp delSp modSp">
        <pc:chgData name="Åkerman, Ulla" userId="d0083935-d6d3-4ce6-bb83-b342513b4304" providerId="ADAL" clId="{C8346BA7-EE6E-43AA-BA46-31027F0FE80E}" dt="2020-10-21T10:52:13.673" v="137" actId="13244"/>
        <pc:sldMkLst>
          <pc:docMk/>
          <pc:sldMk cId="1828284210" sldId="345"/>
        </pc:sldMkLst>
        <pc:spChg chg="add del mod">
          <ac:chgData name="Åkerman, Ulla" userId="d0083935-d6d3-4ce6-bb83-b342513b4304" providerId="ADAL" clId="{C8346BA7-EE6E-43AA-BA46-31027F0FE80E}" dt="2020-10-21T10:51:58.268" v="132" actId="931"/>
          <ac:spMkLst>
            <pc:docMk/>
            <pc:sldMk cId="1828284210" sldId="345"/>
            <ac:spMk id="8" creationId="{46C4D5DB-45C5-4D1C-A64A-01DA34C2D06F}"/>
          </ac:spMkLst>
        </pc:spChg>
        <pc:picChg chg="del">
          <ac:chgData name="Åkerman, Ulla" userId="d0083935-d6d3-4ce6-bb83-b342513b4304" providerId="ADAL" clId="{C8346BA7-EE6E-43AA-BA46-31027F0FE80E}" dt="2020-10-21T10:51:39.976" v="131" actId="478"/>
          <ac:picMkLst>
            <pc:docMk/>
            <pc:sldMk cId="1828284210" sldId="345"/>
            <ac:picMk id="10" creationId="{6996ECC2-E5F5-455A-A903-0C814778E372}"/>
          </ac:picMkLst>
        </pc:picChg>
        <pc:picChg chg="add mod">
          <ac:chgData name="Åkerman, Ulla" userId="d0083935-d6d3-4ce6-bb83-b342513b4304" providerId="ADAL" clId="{C8346BA7-EE6E-43AA-BA46-31027F0FE80E}" dt="2020-10-21T10:52:13.673" v="137" actId="13244"/>
          <ac:picMkLst>
            <pc:docMk/>
            <pc:sldMk cId="1828284210" sldId="345"/>
            <ac:picMk id="11" creationId="{09757147-4CBE-400D-8684-CC3B54294586}"/>
          </ac:picMkLst>
        </pc:picChg>
      </pc:sldChg>
      <pc:sldChg chg="add">
        <pc:chgData name="Åkerman, Ulla" userId="d0083935-d6d3-4ce6-bb83-b342513b4304" providerId="ADAL" clId="{C8346BA7-EE6E-43AA-BA46-31027F0FE80E}" dt="2020-10-21T10:26:12.547" v="52"/>
        <pc:sldMkLst>
          <pc:docMk/>
          <pc:sldMk cId="3822753235" sldId="346"/>
        </pc:sldMkLst>
      </pc:sldChg>
      <pc:sldChg chg="addSp delSp modSp add">
        <pc:chgData name="Åkerman, Ulla" userId="d0083935-d6d3-4ce6-bb83-b342513b4304" providerId="ADAL" clId="{C8346BA7-EE6E-43AA-BA46-31027F0FE80E}" dt="2020-10-21T10:46:40.111" v="121" actId="13244"/>
        <pc:sldMkLst>
          <pc:docMk/>
          <pc:sldMk cId="1962986173" sldId="347"/>
        </pc:sldMkLst>
        <pc:spChg chg="mod">
          <ac:chgData name="Åkerman, Ulla" userId="d0083935-d6d3-4ce6-bb83-b342513b4304" providerId="ADAL" clId="{C8346BA7-EE6E-43AA-BA46-31027F0FE80E}" dt="2020-10-21T10:46:25.199" v="120" actId="20577"/>
          <ac:spMkLst>
            <pc:docMk/>
            <pc:sldMk cId="1962986173" sldId="347"/>
            <ac:spMk id="7" creationId="{E661F19C-12D2-4423-B2FC-907D1AED8BE4}"/>
          </ac:spMkLst>
        </pc:spChg>
        <pc:spChg chg="add del mod">
          <ac:chgData name="Åkerman, Ulla" userId="d0083935-d6d3-4ce6-bb83-b342513b4304" providerId="ADAL" clId="{C8346BA7-EE6E-43AA-BA46-31027F0FE80E}" dt="2020-10-21T10:44:22.885" v="89" actId="478"/>
          <ac:spMkLst>
            <pc:docMk/>
            <pc:sldMk cId="1962986173" sldId="347"/>
            <ac:spMk id="8" creationId="{BE6C5C9B-D06C-4B04-A40B-7DD62465A938}"/>
          </ac:spMkLst>
        </pc:spChg>
        <pc:spChg chg="add del mod">
          <ac:chgData name="Åkerman, Ulla" userId="d0083935-d6d3-4ce6-bb83-b342513b4304" providerId="ADAL" clId="{C8346BA7-EE6E-43AA-BA46-31027F0FE80E}" dt="2020-10-21T10:44:34.326" v="91" actId="931"/>
          <ac:spMkLst>
            <pc:docMk/>
            <pc:sldMk cId="1962986173" sldId="347"/>
            <ac:spMk id="10" creationId="{C96CFC48-D73F-4F56-8654-F042323852C5}"/>
          </ac:spMkLst>
        </pc:spChg>
        <pc:spChg chg="add del mod">
          <ac:chgData name="Åkerman, Ulla" userId="d0083935-d6d3-4ce6-bb83-b342513b4304" providerId="ADAL" clId="{C8346BA7-EE6E-43AA-BA46-31027F0FE80E}" dt="2020-10-21T10:45:32.837" v="97" actId="931"/>
          <ac:spMkLst>
            <pc:docMk/>
            <pc:sldMk cId="1962986173" sldId="347"/>
            <ac:spMk id="14" creationId="{52726859-5F09-484F-A112-243C7DE2F301}"/>
          </ac:spMkLst>
        </pc:spChg>
        <pc:picChg chg="add del mod">
          <ac:chgData name="Åkerman, Ulla" userId="d0083935-d6d3-4ce6-bb83-b342513b4304" providerId="ADAL" clId="{C8346BA7-EE6E-43AA-BA46-31027F0FE80E}" dt="2020-10-21T10:45:27.343" v="96" actId="478"/>
          <ac:picMkLst>
            <pc:docMk/>
            <pc:sldMk cId="1962986173" sldId="347"/>
            <ac:picMk id="12" creationId="{E8DF55BC-F13F-42EA-B20D-3639635DC0EE}"/>
          </ac:picMkLst>
        </pc:picChg>
        <pc:picChg chg="add mod">
          <ac:chgData name="Åkerman, Ulla" userId="d0083935-d6d3-4ce6-bb83-b342513b4304" providerId="ADAL" clId="{C8346BA7-EE6E-43AA-BA46-31027F0FE80E}" dt="2020-10-21T10:46:40.111" v="121" actId="13244"/>
          <ac:picMkLst>
            <pc:docMk/>
            <pc:sldMk cId="1962986173" sldId="347"/>
            <ac:picMk id="16" creationId="{3FC4EC42-DD1E-4EDA-B41E-8AA50FD3C4D8}"/>
          </ac:picMkLst>
        </pc:picChg>
        <pc:picChg chg="add del">
          <ac:chgData name="Åkerman, Ulla" userId="d0083935-d6d3-4ce6-bb83-b342513b4304" providerId="ADAL" clId="{C8346BA7-EE6E-43AA-BA46-31027F0FE80E}" dt="2020-10-21T10:44:29.140" v="90" actId="478"/>
          <ac:picMkLst>
            <pc:docMk/>
            <pc:sldMk cId="1962986173" sldId="347"/>
            <ac:picMk id="19" creationId="{470FDFC6-9A6F-4F7F-80A7-9C6CC1224B2C}"/>
          </ac:picMkLst>
        </pc:picChg>
      </pc:sldChg>
    </pc:docChg>
  </pc:docChgLst>
  <pc:docChgLst>
    <pc:chgData name="Åkerman, Ulla" userId="d0083935-d6d3-4ce6-bb83-b342513b4304" providerId="ADAL" clId="{6BBB4330-A437-4610-8B85-8102175DAE9D}"/>
    <pc:docChg chg="addSld modSld">
      <pc:chgData name="Åkerman, Ulla" userId="d0083935-d6d3-4ce6-bb83-b342513b4304" providerId="ADAL" clId="{6BBB4330-A437-4610-8B85-8102175DAE9D}" dt="2020-11-02T07:30:18.634" v="129"/>
      <pc:docMkLst>
        <pc:docMk/>
      </pc:docMkLst>
      <pc:sldChg chg="modSp">
        <pc:chgData name="Åkerman, Ulla" userId="d0083935-d6d3-4ce6-bb83-b342513b4304" providerId="ADAL" clId="{6BBB4330-A437-4610-8B85-8102175DAE9D}" dt="2020-10-27T16:26:13.816" v="5" actId="14100"/>
        <pc:sldMkLst>
          <pc:docMk/>
          <pc:sldMk cId="3473346265" sldId="324"/>
        </pc:sldMkLst>
        <pc:spChg chg="mod">
          <ac:chgData name="Åkerman, Ulla" userId="d0083935-d6d3-4ce6-bb83-b342513b4304" providerId="ADAL" clId="{6BBB4330-A437-4610-8B85-8102175DAE9D}" dt="2020-10-27T16:25:43.976" v="1" actId="14100"/>
          <ac:spMkLst>
            <pc:docMk/>
            <pc:sldMk cId="3473346265" sldId="324"/>
            <ac:spMk id="2" creationId="{8148DC55-2228-495B-A7EC-459A85F21748}"/>
          </ac:spMkLst>
        </pc:spChg>
        <pc:spChg chg="mod">
          <ac:chgData name="Åkerman, Ulla" userId="d0083935-d6d3-4ce6-bb83-b342513b4304" providerId="ADAL" clId="{6BBB4330-A437-4610-8B85-8102175DAE9D}" dt="2020-10-27T16:26:08.496" v="4" actId="1076"/>
          <ac:spMkLst>
            <pc:docMk/>
            <pc:sldMk cId="3473346265" sldId="324"/>
            <ac:spMk id="33" creationId="{92070D61-C0B3-4480-A1D2-DA65CD5F8A84}"/>
          </ac:spMkLst>
        </pc:spChg>
        <pc:spChg chg="mod">
          <ac:chgData name="Åkerman, Ulla" userId="d0083935-d6d3-4ce6-bb83-b342513b4304" providerId="ADAL" clId="{6BBB4330-A437-4610-8B85-8102175DAE9D}" dt="2020-10-27T16:26:08.496" v="4" actId="1076"/>
          <ac:spMkLst>
            <pc:docMk/>
            <pc:sldMk cId="3473346265" sldId="324"/>
            <ac:spMk id="34" creationId="{BF4B1BE2-E72C-4BED-B900-9187A5C9A26D}"/>
          </ac:spMkLst>
        </pc:spChg>
        <pc:spChg chg="mod">
          <ac:chgData name="Åkerman, Ulla" userId="d0083935-d6d3-4ce6-bb83-b342513b4304" providerId="ADAL" clId="{6BBB4330-A437-4610-8B85-8102175DAE9D}" dt="2020-10-27T16:26:08.496" v="4" actId="1076"/>
          <ac:spMkLst>
            <pc:docMk/>
            <pc:sldMk cId="3473346265" sldId="324"/>
            <ac:spMk id="35" creationId="{395A03AC-0889-4F88-B6C7-ACFA25A82274}"/>
          </ac:spMkLst>
        </pc:spChg>
        <pc:spChg chg="mod">
          <ac:chgData name="Åkerman, Ulla" userId="d0083935-d6d3-4ce6-bb83-b342513b4304" providerId="ADAL" clId="{6BBB4330-A437-4610-8B85-8102175DAE9D}" dt="2020-10-27T16:26:08.496" v="4" actId="1076"/>
          <ac:spMkLst>
            <pc:docMk/>
            <pc:sldMk cId="3473346265" sldId="324"/>
            <ac:spMk id="36" creationId="{A248994F-EDD8-4921-ADB4-D0291BA7A16D}"/>
          </ac:spMkLst>
        </pc:spChg>
        <pc:spChg chg="mod">
          <ac:chgData name="Åkerman, Ulla" userId="d0083935-d6d3-4ce6-bb83-b342513b4304" providerId="ADAL" clId="{6BBB4330-A437-4610-8B85-8102175DAE9D}" dt="2020-10-27T16:26:08.496" v="4" actId="1076"/>
          <ac:spMkLst>
            <pc:docMk/>
            <pc:sldMk cId="3473346265" sldId="324"/>
            <ac:spMk id="37" creationId="{3422310A-8952-4E96-B8C6-082B478F75AD}"/>
          </ac:spMkLst>
        </pc:spChg>
        <pc:spChg chg="mod">
          <ac:chgData name="Åkerman, Ulla" userId="d0083935-d6d3-4ce6-bb83-b342513b4304" providerId="ADAL" clId="{6BBB4330-A437-4610-8B85-8102175DAE9D}" dt="2020-10-27T16:26:08.496" v="4" actId="1076"/>
          <ac:spMkLst>
            <pc:docMk/>
            <pc:sldMk cId="3473346265" sldId="324"/>
            <ac:spMk id="38" creationId="{F8D9DDEA-3B28-4497-AF0C-CCD5E3D65CC4}"/>
          </ac:spMkLst>
        </pc:spChg>
        <pc:spChg chg="mod">
          <ac:chgData name="Åkerman, Ulla" userId="d0083935-d6d3-4ce6-bb83-b342513b4304" providerId="ADAL" clId="{6BBB4330-A437-4610-8B85-8102175DAE9D}" dt="2020-10-27T16:26:08.496" v="4" actId="1076"/>
          <ac:spMkLst>
            <pc:docMk/>
            <pc:sldMk cId="3473346265" sldId="324"/>
            <ac:spMk id="39" creationId="{54090655-818D-4603-A5CD-CB14B477FCFF}"/>
          </ac:spMkLst>
        </pc:spChg>
        <pc:spChg chg="mod">
          <ac:chgData name="Åkerman, Ulla" userId="d0083935-d6d3-4ce6-bb83-b342513b4304" providerId="ADAL" clId="{6BBB4330-A437-4610-8B85-8102175DAE9D}" dt="2020-10-27T16:26:08.496" v="4" actId="1076"/>
          <ac:spMkLst>
            <pc:docMk/>
            <pc:sldMk cId="3473346265" sldId="324"/>
            <ac:spMk id="40" creationId="{1E38A87E-BB08-4AC5-83B4-99B009D752DD}"/>
          </ac:spMkLst>
        </pc:spChg>
        <pc:spChg chg="mod">
          <ac:chgData name="Åkerman, Ulla" userId="d0083935-d6d3-4ce6-bb83-b342513b4304" providerId="ADAL" clId="{6BBB4330-A437-4610-8B85-8102175DAE9D}" dt="2020-10-27T16:26:08.496" v="4" actId="1076"/>
          <ac:spMkLst>
            <pc:docMk/>
            <pc:sldMk cId="3473346265" sldId="324"/>
            <ac:spMk id="41" creationId="{E7307835-8DBD-4B4C-8D25-827EFF553E1F}"/>
          </ac:spMkLst>
        </pc:spChg>
        <pc:spChg chg="mod">
          <ac:chgData name="Åkerman, Ulla" userId="d0083935-d6d3-4ce6-bb83-b342513b4304" providerId="ADAL" clId="{6BBB4330-A437-4610-8B85-8102175DAE9D}" dt="2020-10-27T16:26:08.496" v="4" actId="1076"/>
          <ac:spMkLst>
            <pc:docMk/>
            <pc:sldMk cId="3473346265" sldId="324"/>
            <ac:spMk id="42" creationId="{78F753EA-6AC5-49F6-A905-4B0DA9477435}"/>
          </ac:spMkLst>
        </pc:spChg>
        <pc:spChg chg="mod">
          <ac:chgData name="Åkerman, Ulla" userId="d0083935-d6d3-4ce6-bb83-b342513b4304" providerId="ADAL" clId="{6BBB4330-A437-4610-8B85-8102175DAE9D}" dt="2020-10-27T16:26:08.496" v="4" actId="1076"/>
          <ac:spMkLst>
            <pc:docMk/>
            <pc:sldMk cId="3473346265" sldId="324"/>
            <ac:spMk id="43" creationId="{C3038AE7-1999-42E4-A0D5-83C6C3E29B88}"/>
          </ac:spMkLst>
        </pc:spChg>
        <pc:spChg chg="mod">
          <ac:chgData name="Åkerman, Ulla" userId="d0083935-d6d3-4ce6-bb83-b342513b4304" providerId="ADAL" clId="{6BBB4330-A437-4610-8B85-8102175DAE9D}" dt="2020-10-27T16:26:08.496" v="4" actId="1076"/>
          <ac:spMkLst>
            <pc:docMk/>
            <pc:sldMk cId="3473346265" sldId="324"/>
            <ac:spMk id="44" creationId="{9B484819-C9B2-43F2-9E0C-65114F3620FE}"/>
          </ac:spMkLst>
        </pc:spChg>
        <pc:spChg chg="mod">
          <ac:chgData name="Åkerman, Ulla" userId="d0083935-d6d3-4ce6-bb83-b342513b4304" providerId="ADAL" clId="{6BBB4330-A437-4610-8B85-8102175DAE9D}" dt="2020-10-27T16:26:08.496" v="4" actId="1076"/>
          <ac:spMkLst>
            <pc:docMk/>
            <pc:sldMk cId="3473346265" sldId="324"/>
            <ac:spMk id="45" creationId="{571D07C4-C83F-4C68-A997-604AF67309E6}"/>
          </ac:spMkLst>
        </pc:spChg>
        <pc:spChg chg="mod">
          <ac:chgData name="Åkerman, Ulla" userId="d0083935-d6d3-4ce6-bb83-b342513b4304" providerId="ADAL" clId="{6BBB4330-A437-4610-8B85-8102175DAE9D}" dt="2020-10-27T16:26:08.496" v="4" actId="1076"/>
          <ac:spMkLst>
            <pc:docMk/>
            <pc:sldMk cId="3473346265" sldId="324"/>
            <ac:spMk id="46" creationId="{E3FC0818-C62F-4619-8D23-717E0722EFDE}"/>
          </ac:spMkLst>
        </pc:spChg>
        <pc:spChg chg="mod">
          <ac:chgData name="Åkerman, Ulla" userId="d0083935-d6d3-4ce6-bb83-b342513b4304" providerId="ADAL" clId="{6BBB4330-A437-4610-8B85-8102175DAE9D}" dt="2020-10-27T16:26:08.496" v="4" actId="1076"/>
          <ac:spMkLst>
            <pc:docMk/>
            <pc:sldMk cId="3473346265" sldId="324"/>
            <ac:spMk id="47" creationId="{B2997DAC-421D-4B21-A499-37A5133E0558}"/>
          </ac:spMkLst>
        </pc:spChg>
        <pc:spChg chg="mod">
          <ac:chgData name="Åkerman, Ulla" userId="d0083935-d6d3-4ce6-bb83-b342513b4304" providerId="ADAL" clId="{6BBB4330-A437-4610-8B85-8102175DAE9D}" dt="2020-10-27T16:26:08.496" v="4" actId="1076"/>
          <ac:spMkLst>
            <pc:docMk/>
            <pc:sldMk cId="3473346265" sldId="324"/>
            <ac:spMk id="48" creationId="{5F835AD6-37EC-4A07-A325-DCBE8C50397B}"/>
          </ac:spMkLst>
        </pc:spChg>
        <pc:spChg chg="mod">
          <ac:chgData name="Åkerman, Ulla" userId="d0083935-d6d3-4ce6-bb83-b342513b4304" providerId="ADAL" clId="{6BBB4330-A437-4610-8B85-8102175DAE9D}" dt="2020-10-27T16:26:08.496" v="4" actId="1076"/>
          <ac:spMkLst>
            <pc:docMk/>
            <pc:sldMk cId="3473346265" sldId="324"/>
            <ac:spMk id="49" creationId="{F8907CD0-865F-4401-A3F6-28805565416D}"/>
          </ac:spMkLst>
        </pc:spChg>
        <pc:spChg chg="mod">
          <ac:chgData name="Åkerman, Ulla" userId="d0083935-d6d3-4ce6-bb83-b342513b4304" providerId="ADAL" clId="{6BBB4330-A437-4610-8B85-8102175DAE9D}" dt="2020-10-27T16:26:08.496" v="4" actId="1076"/>
          <ac:spMkLst>
            <pc:docMk/>
            <pc:sldMk cId="3473346265" sldId="324"/>
            <ac:spMk id="50" creationId="{0957C5BE-211E-4328-8E40-4BB43369B08B}"/>
          </ac:spMkLst>
        </pc:spChg>
        <pc:spChg chg="mod">
          <ac:chgData name="Åkerman, Ulla" userId="d0083935-d6d3-4ce6-bb83-b342513b4304" providerId="ADAL" clId="{6BBB4330-A437-4610-8B85-8102175DAE9D}" dt="2020-10-27T16:26:08.496" v="4" actId="1076"/>
          <ac:spMkLst>
            <pc:docMk/>
            <pc:sldMk cId="3473346265" sldId="324"/>
            <ac:spMk id="51" creationId="{E0E56D94-BEF6-417B-BE01-AA6012E2A853}"/>
          </ac:spMkLst>
        </pc:spChg>
        <pc:spChg chg="mod">
          <ac:chgData name="Åkerman, Ulla" userId="d0083935-d6d3-4ce6-bb83-b342513b4304" providerId="ADAL" clId="{6BBB4330-A437-4610-8B85-8102175DAE9D}" dt="2020-10-27T16:26:08.496" v="4" actId="1076"/>
          <ac:spMkLst>
            <pc:docMk/>
            <pc:sldMk cId="3473346265" sldId="324"/>
            <ac:spMk id="52" creationId="{88FEA16C-2295-4E63-BD53-09B5C9093F27}"/>
          </ac:spMkLst>
        </pc:spChg>
        <pc:spChg chg="mod">
          <ac:chgData name="Åkerman, Ulla" userId="d0083935-d6d3-4ce6-bb83-b342513b4304" providerId="ADAL" clId="{6BBB4330-A437-4610-8B85-8102175DAE9D}" dt="2020-10-27T16:26:08.496" v="4" actId="1076"/>
          <ac:spMkLst>
            <pc:docMk/>
            <pc:sldMk cId="3473346265" sldId="324"/>
            <ac:spMk id="53" creationId="{9C26B30E-3642-498D-9DC1-87A72F88199D}"/>
          </ac:spMkLst>
        </pc:spChg>
        <pc:spChg chg="mod">
          <ac:chgData name="Åkerman, Ulla" userId="d0083935-d6d3-4ce6-bb83-b342513b4304" providerId="ADAL" clId="{6BBB4330-A437-4610-8B85-8102175DAE9D}" dt="2020-10-27T16:26:08.496" v="4" actId="1076"/>
          <ac:spMkLst>
            <pc:docMk/>
            <pc:sldMk cId="3473346265" sldId="324"/>
            <ac:spMk id="54" creationId="{8AB71C34-85FD-4E4D-9F35-33E9C4308DD2}"/>
          </ac:spMkLst>
        </pc:spChg>
        <pc:spChg chg="mod">
          <ac:chgData name="Åkerman, Ulla" userId="d0083935-d6d3-4ce6-bb83-b342513b4304" providerId="ADAL" clId="{6BBB4330-A437-4610-8B85-8102175DAE9D}" dt="2020-10-27T16:26:08.496" v="4" actId="1076"/>
          <ac:spMkLst>
            <pc:docMk/>
            <pc:sldMk cId="3473346265" sldId="324"/>
            <ac:spMk id="55" creationId="{0B14506A-2825-4BB1-804B-279904657466}"/>
          </ac:spMkLst>
        </pc:spChg>
        <pc:picChg chg="mod">
          <ac:chgData name="Åkerman, Ulla" userId="d0083935-d6d3-4ce6-bb83-b342513b4304" providerId="ADAL" clId="{6BBB4330-A437-4610-8B85-8102175DAE9D}" dt="2020-10-27T16:26:13.816" v="5" actId="14100"/>
          <ac:picMkLst>
            <pc:docMk/>
            <pc:sldMk cId="3473346265" sldId="324"/>
            <ac:picMk id="8" creationId="{FE101584-572C-412C-A463-03B06FD15202}"/>
          </ac:picMkLst>
        </pc:picChg>
      </pc:sldChg>
      <pc:sldChg chg="modSp">
        <pc:chgData name="Åkerman, Ulla" userId="d0083935-d6d3-4ce6-bb83-b342513b4304" providerId="ADAL" clId="{6BBB4330-A437-4610-8B85-8102175DAE9D}" dt="2020-10-27T16:28:17.919" v="74" actId="962"/>
        <pc:sldMkLst>
          <pc:docMk/>
          <pc:sldMk cId="1660831285" sldId="335"/>
        </pc:sldMkLst>
        <pc:spChg chg="mod">
          <ac:chgData name="Åkerman, Ulla" userId="d0083935-d6d3-4ce6-bb83-b342513b4304" providerId="ADAL" clId="{6BBB4330-A437-4610-8B85-8102175DAE9D}" dt="2020-10-27T16:27:06.342" v="8" actId="1076"/>
          <ac:spMkLst>
            <pc:docMk/>
            <pc:sldMk cId="1660831285" sldId="335"/>
            <ac:spMk id="8" creationId="{DF7ECD00-107E-4514-B1E9-BA1DF01889D7}"/>
          </ac:spMkLst>
        </pc:spChg>
        <pc:spChg chg="mod">
          <ac:chgData name="Åkerman, Ulla" userId="d0083935-d6d3-4ce6-bb83-b342513b4304" providerId="ADAL" clId="{6BBB4330-A437-4610-8B85-8102175DAE9D}" dt="2020-10-27T16:27:02.881" v="7" actId="1076"/>
          <ac:spMkLst>
            <pc:docMk/>
            <pc:sldMk cId="1660831285" sldId="335"/>
            <ac:spMk id="9" creationId="{5E7BE952-0148-414E-97DB-F31514030E22}"/>
          </ac:spMkLst>
        </pc:spChg>
        <pc:spChg chg="mod">
          <ac:chgData name="Åkerman, Ulla" userId="d0083935-d6d3-4ce6-bb83-b342513b4304" providerId="ADAL" clId="{6BBB4330-A437-4610-8B85-8102175DAE9D}" dt="2020-10-27T16:27:02.881" v="7" actId="1076"/>
          <ac:spMkLst>
            <pc:docMk/>
            <pc:sldMk cId="1660831285" sldId="335"/>
            <ac:spMk id="10" creationId="{B559AFF3-FEB2-4DE0-8A27-E597DBE2363C}"/>
          </ac:spMkLst>
        </pc:spChg>
        <pc:spChg chg="mod">
          <ac:chgData name="Åkerman, Ulla" userId="d0083935-d6d3-4ce6-bb83-b342513b4304" providerId="ADAL" clId="{6BBB4330-A437-4610-8B85-8102175DAE9D}" dt="2020-10-27T16:27:02.881" v="7" actId="1076"/>
          <ac:spMkLst>
            <pc:docMk/>
            <pc:sldMk cId="1660831285" sldId="335"/>
            <ac:spMk id="11" creationId="{11C75B56-E3CF-417C-A5FA-B229F0ACA184}"/>
          </ac:spMkLst>
        </pc:spChg>
        <pc:spChg chg="mod">
          <ac:chgData name="Åkerman, Ulla" userId="d0083935-d6d3-4ce6-bb83-b342513b4304" providerId="ADAL" clId="{6BBB4330-A437-4610-8B85-8102175DAE9D}" dt="2020-10-27T16:27:02.881" v="7" actId="1076"/>
          <ac:spMkLst>
            <pc:docMk/>
            <pc:sldMk cId="1660831285" sldId="335"/>
            <ac:spMk id="12" creationId="{BB1FFB9A-26D7-4AF8-9131-D2AE1978691E}"/>
          </ac:spMkLst>
        </pc:spChg>
        <pc:spChg chg="mod">
          <ac:chgData name="Åkerman, Ulla" userId="d0083935-d6d3-4ce6-bb83-b342513b4304" providerId="ADAL" clId="{6BBB4330-A437-4610-8B85-8102175DAE9D}" dt="2020-10-27T16:27:02.881" v="7" actId="1076"/>
          <ac:spMkLst>
            <pc:docMk/>
            <pc:sldMk cId="1660831285" sldId="335"/>
            <ac:spMk id="19" creationId="{AD297443-2C18-4F28-96DF-3EB6755B1A8B}"/>
          </ac:spMkLst>
        </pc:spChg>
        <pc:spChg chg="mod">
          <ac:chgData name="Åkerman, Ulla" userId="d0083935-d6d3-4ce6-bb83-b342513b4304" providerId="ADAL" clId="{6BBB4330-A437-4610-8B85-8102175DAE9D}" dt="2020-10-27T16:28:17.919" v="74" actId="962"/>
          <ac:spMkLst>
            <pc:docMk/>
            <pc:sldMk cId="1660831285" sldId="335"/>
            <ac:spMk id="20" creationId="{CE23FED9-2E8F-44C2-8D55-D02508731421}"/>
          </ac:spMkLst>
        </pc:spChg>
        <pc:spChg chg="mod">
          <ac:chgData name="Åkerman, Ulla" userId="d0083935-d6d3-4ce6-bb83-b342513b4304" providerId="ADAL" clId="{6BBB4330-A437-4610-8B85-8102175DAE9D}" dt="2020-10-27T16:27:02.881" v="7" actId="1076"/>
          <ac:spMkLst>
            <pc:docMk/>
            <pc:sldMk cId="1660831285" sldId="335"/>
            <ac:spMk id="31" creationId="{FDD7DC87-C266-4DD1-8ED9-BD79109812B4}"/>
          </ac:spMkLst>
        </pc:spChg>
        <pc:spChg chg="mod">
          <ac:chgData name="Åkerman, Ulla" userId="d0083935-d6d3-4ce6-bb83-b342513b4304" providerId="ADAL" clId="{6BBB4330-A437-4610-8B85-8102175DAE9D}" dt="2020-10-27T16:27:10.350" v="9" actId="1076"/>
          <ac:spMkLst>
            <pc:docMk/>
            <pc:sldMk cId="1660831285" sldId="335"/>
            <ac:spMk id="32" creationId="{AF9D6DF9-D2EF-4756-BF66-43B102B6B071}"/>
          </ac:spMkLst>
        </pc:spChg>
        <pc:grpChg chg="mod">
          <ac:chgData name="Åkerman, Ulla" userId="d0083935-d6d3-4ce6-bb83-b342513b4304" providerId="ADAL" clId="{6BBB4330-A437-4610-8B85-8102175DAE9D}" dt="2020-10-27T16:27:02.881" v="7" actId="1076"/>
          <ac:grpSpMkLst>
            <pc:docMk/>
            <pc:sldMk cId="1660831285" sldId="335"/>
            <ac:grpSpMk id="13" creationId="{79C54EE0-CF7E-4CD6-A183-2888872BB055}"/>
          </ac:grpSpMkLst>
        </pc:grpChg>
        <pc:grpChg chg="mod">
          <ac:chgData name="Åkerman, Ulla" userId="d0083935-d6d3-4ce6-bb83-b342513b4304" providerId="ADAL" clId="{6BBB4330-A437-4610-8B85-8102175DAE9D}" dt="2020-10-27T16:27:02.881" v="7" actId="1076"/>
          <ac:grpSpMkLst>
            <pc:docMk/>
            <pc:sldMk cId="1660831285" sldId="335"/>
            <ac:grpSpMk id="16" creationId="{94B1CAE7-9B85-481C-9DD6-61FB1B87E28C}"/>
          </ac:grpSpMkLst>
        </pc:grpChg>
        <pc:grpChg chg="mod">
          <ac:chgData name="Åkerman, Ulla" userId="d0083935-d6d3-4ce6-bb83-b342513b4304" providerId="ADAL" clId="{6BBB4330-A437-4610-8B85-8102175DAE9D}" dt="2020-10-27T16:27:02.881" v="7" actId="1076"/>
          <ac:grpSpMkLst>
            <pc:docMk/>
            <pc:sldMk cId="1660831285" sldId="335"/>
            <ac:grpSpMk id="21" creationId="{41160F09-EC80-4E9E-A6DA-63E96ABC9D94}"/>
          </ac:grpSpMkLst>
        </pc:grpChg>
        <pc:grpChg chg="mod">
          <ac:chgData name="Åkerman, Ulla" userId="d0083935-d6d3-4ce6-bb83-b342513b4304" providerId="ADAL" clId="{6BBB4330-A437-4610-8B85-8102175DAE9D}" dt="2020-10-27T16:27:02.881" v="7" actId="1076"/>
          <ac:grpSpMkLst>
            <pc:docMk/>
            <pc:sldMk cId="1660831285" sldId="335"/>
            <ac:grpSpMk id="24" creationId="{BBEF9CE3-88FE-470A-BE37-0FD7879DA3BE}"/>
          </ac:grpSpMkLst>
        </pc:grpChg>
        <pc:picChg chg="mod">
          <ac:chgData name="Åkerman, Ulla" userId="d0083935-d6d3-4ce6-bb83-b342513b4304" providerId="ADAL" clId="{6BBB4330-A437-4610-8B85-8102175DAE9D}" dt="2020-10-27T16:27:12.303" v="10" actId="1076"/>
          <ac:picMkLst>
            <pc:docMk/>
            <pc:sldMk cId="1660831285" sldId="335"/>
            <ac:picMk id="3" creationId="{8AB25414-19BB-4D90-A76B-50616A8115F4}"/>
          </ac:picMkLst>
        </pc:picChg>
      </pc:sldChg>
      <pc:sldChg chg="modSp">
        <pc:chgData name="Åkerman, Ulla" userId="d0083935-d6d3-4ce6-bb83-b342513b4304" providerId="ADAL" clId="{6BBB4330-A437-4610-8B85-8102175DAE9D}" dt="2020-10-27T16:28:35.577" v="128" actId="962"/>
        <pc:sldMkLst>
          <pc:docMk/>
          <pc:sldMk cId="1247457502" sldId="339"/>
        </pc:sldMkLst>
        <pc:spChg chg="mod">
          <ac:chgData name="Åkerman, Ulla" userId="d0083935-d6d3-4ce6-bb83-b342513b4304" providerId="ADAL" clId="{6BBB4330-A437-4610-8B85-8102175DAE9D}" dt="2020-10-27T16:28:35.577" v="128" actId="962"/>
          <ac:spMkLst>
            <pc:docMk/>
            <pc:sldMk cId="1247457502" sldId="339"/>
            <ac:spMk id="20" creationId="{0E389D7A-37C8-4DAB-A868-64DDBF9F6870}"/>
          </ac:spMkLst>
        </pc:spChg>
      </pc:sldChg>
      <pc:sldChg chg="modSp">
        <pc:chgData name="Åkerman, Ulla" userId="d0083935-d6d3-4ce6-bb83-b342513b4304" providerId="ADAL" clId="{6BBB4330-A437-4610-8B85-8102175DAE9D}" dt="2020-10-27T16:27:45.424" v="16" actId="962"/>
        <pc:sldMkLst>
          <pc:docMk/>
          <pc:sldMk cId="1828284210" sldId="345"/>
        </pc:sldMkLst>
        <pc:picChg chg="mod">
          <ac:chgData name="Åkerman, Ulla" userId="d0083935-d6d3-4ce6-bb83-b342513b4304" providerId="ADAL" clId="{6BBB4330-A437-4610-8B85-8102175DAE9D}" dt="2020-10-27T16:27:45.424" v="16" actId="962"/>
          <ac:picMkLst>
            <pc:docMk/>
            <pc:sldMk cId="1828284210" sldId="345"/>
            <ac:picMk id="11" creationId="{09757147-4CBE-400D-8684-CC3B54294586}"/>
          </ac:picMkLst>
        </pc:picChg>
      </pc:sldChg>
      <pc:sldChg chg="add">
        <pc:chgData name="Åkerman, Ulla" userId="d0083935-d6d3-4ce6-bb83-b342513b4304" providerId="ADAL" clId="{6BBB4330-A437-4610-8B85-8102175DAE9D}" dt="2020-11-02T07:30:18.634" v="129"/>
        <pc:sldMkLst>
          <pc:docMk/>
          <pc:sldMk cId="1118752469" sldId="348"/>
        </pc:sldMkLst>
      </pc:sldChg>
    </pc:docChg>
  </pc:docChgLst>
  <pc:docChgLst>
    <pc:chgData name="Åkerman, Ulla" userId="d0083935-d6d3-4ce6-bb83-b342513b4304" providerId="ADAL" clId="{D7068A6F-FA51-4BF6-A87B-2D2BC74F139E}"/>
    <pc:docChg chg="modSld">
      <pc:chgData name="Åkerman, Ulla" userId="d0083935-d6d3-4ce6-bb83-b342513b4304" providerId="ADAL" clId="{D7068A6F-FA51-4BF6-A87B-2D2BC74F139E}" dt="2020-11-17T12:46:31.829" v="64" actId="20577"/>
      <pc:docMkLst>
        <pc:docMk/>
      </pc:docMkLst>
      <pc:sldChg chg="modSp">
        <pc:chgData name="Åkerman, Ulla" userId="d0083935-d6d3-4ce6-bb83-b342513b4304" providerId="ADAL" clId="{D7068A6F-FA51-4BF6-A87B-2D2BC74F139E}" dt="2020-11-17T12:46:31.829" v="64" actId="20577"/>
        <pc:sldMkLst>
          <pc:docMk/>
          <pc:sldMk cId="2368783740" sldId="325"/>
        </pc:sldMkLst>
        <pc:spChg chg="mod">
          <ac:chgData name="Åkerman, Ulla" userId="d0083935-d6d3-4ce6-bb83-b342513b4304" providerId="ADAL" clId="{D7068A6F-FA51-4BF6-A87B-2D2BC74F139E}" dt="2020-11-17T12:46:31.829" v="64" actId="20577"/>
          <ac:spMkLst>
            <pc:docMk/>
            <pc:sldMk cId="2368783740" sldId="325"/>
            <ac:spMk id="2" creationId="{67BE9C06-4D52-488E-A105-D3E45CCEA20C}"/>
          </ac:spMkLst>
        </pc:spChg>
      </pc:sldChg>
      <pc:sldChg chg="modSp">
        <pc:chgData name="Åkerman, Ulla" userId="d0083935-d6d3-4ce6-bb83-b342513b4304" providerId="ADAL" clId="{D7068A6F-FA51-4BF6-A87B-2D2BC74F139E}" dt="2020-11-09T13:23:59.040" v="45" actId="20577"/>
        <pc:sldMkLst>
          <pc:docMk/>
          <pc:sldMk cId="3110583444" sldId="338"/>
        </pc:sldMkLst>
        <pc:spChg chg="mod">
          <ac:chgData name="Åkerman, Ulla" userId="d0083935-d6d3-4ce6-bb83-b342513b4304" providerId="ADAL" clId="{D7068A6F-FA51-4BF6-A87B-2D2BC74F139E}" dt="2020-11-09T13:23:59.040" v="45" actId="20577"/>
          <ac:spMkLst>
            <pc:docMk/>
            <pc:sldMk cId="3110583444" sldId="338"/>
            <ac:spMk id="7" creationId="{44A708AF-15D1-4FCF-904D-BE9B29A1079F}"/>
          </ac:spMkLst>
        </pc:spChg>
      </pc:sldChg>
      <pc:sldChg chg="modSp">
        <pc:chgData name="Åkerman, Ulla" userId="d0083935-d6d3-4ce6-bb83-b342513b4304" providerId="ADAL" clId="{D7068A6F-FA51-4BF6-A87B-2D2BC74F139E}" dt="2020-11-04T10:14:21.460" v="2" actId="20577"/>
        <pc:sldMkLst>
          <pc:docMk/>
          <pc:sldMk cId="1340289225" sldId="341"/>
        </pc:sldMkLst>
        <pc:spChg chg="mod">
          <ac:chgData name="Åkerman, Ulla" userId="d0083935-d6d3-4ce6-bb83-b342513b4304" providerId="ADAL" clId="{D7068A6F-FA51-4BF6-A87B-2D2BC74F139E}" dt="2020-11-04T10:14:21.460" v="2" actId="20577"/>
          <ac:spMkLst>
            <pc:docMk/>
            <pc:sldMk cId="1340289225" sldId="341"/>
            <ac:spMk id="7" creationId="{629B9EFA-C842-4BA8-B60C-91ECEBABA025}"/>
          </ac:spMkLst>
        </pc:spChg>
      </pc:sldChg>
    </pc:docChg>
  </pc:docChgLst>
  <pc:docChgLst>
    <pc:chgData name="Åkerman, Ulla" userId="d0083935-d6d3-4ce6-bb83-b342513b4304" providerId="ADAL" clId="{2CF71AA6-DE32-424B-B6D1-425D6E018953}"/>
    <pc:docChg chg="undo custSel modSld">
      <pc:chgData name="Åkerman, Ulla" userId="d0083935-d6d3-4ce6-bb83-b342513b4304" providerId="ADAL" clId="{2CF71AA6-DE32-424B-B6D1-425D6E018953}" dt="2020-12-21T08:43:20.582" v="294" actId="1035"/>
      <pc:docMkLst>
        <pc:docMk/>
      </pc:docMkLst>
      <pc:sldChg chg="addSp delSp modSp">
        <pc:chgData name="Åkerman, Ulla" userId="d0083935-d6d3-4ce6-bb83-b342513b4304" providerId="ADAL" clId="{2CF71AA6-DE32-424B-B6D1-425D6E018953}" dt="2020-12-16T09:26:43.536" v="19" actId="13244"/>
        <pc:sldMkLst>
          <pc:docMk/>
          <pc:sldMk cId="2779427517" sldId="321"/>
        </pc:sldMkLst>
        <pc:spChg chg="add del mod">
          <ac:chgData name="Åkerman, Ulla" userId="d0083935-d6d3-4ce6-bb83-b342513b4304" providerId="ADAL" clId="{2CF71AA6-DE32-424B-B6D1-425D6E018953}" dt="2020-12-16T09:25:46.778" v="6" actId="478"/>
          <ac:spMkLst>
            <pc:docMk/>
            <pc:sldMk cId="2779427517" sldId="321"/>
            <ac:spMk id="8" creationId="{4A312F6F-D9A0-424A-9B3C-CEAFCA4B076E}"/>
          </ac:spMkLst>
        </pc:spChg>
        <pc:spChg chg="add del mod">
          <ac:chgData name="Åkerman, Ulla" userId="d0083935-d6d3-4ce6-bb83-b342513b4304" providerId="ADAL" clId="{2CF71AA6-DE32-424B-B6D1-425D6E018953}" dt="2020-12-16T09:26:01.479" v="8" actId="931"/>
          <ac:spMkLst>
            <pc:docMk/>
            <pc:sldMk cId="2779427517" sldId="321"/>
            <ac:spMk id="13" creationId="{B2B34BEB-2092-437F-8357-1A4DF97FE09C}"/>
          </ac:spMkLst>
        </pc:spChg>
        <pc:picChg chg="add del">
          <ac:chgData name="Åkerman, Ulla" userId="d0083935-d6d3-4ce6-bb83-b342513b4304" providerId="ADAL" clId="{2CF71AA6-DE32-424B-B6D1-425D6E018953}" dt="2020-12-16T09:25:52.459" v="7" actId="478"/>
          <ac:picMkLst>
            <pc:docMk/>
            <pc:sldMk cId="2779427517" sldId="321"/>
            <ac:picMk id="10" creationId="{98091146-15F1-473B-BF83-2597E27EDB98}"/>
          </ac:picMkLst>
        </pc:picChg>
        <pc:picChg chg="add del mod">
          <ac:chgData name="Åkerman, Ulla" userId="d0083935-d6d3-4ce6-bb83-b342513b4304" providerId="ADAL" clId="{2CF71AA6-DE32-424B-B6D1-425D6E018953}" dt="2020-12-16T09:25:46.073" v="5" actId="931"/>
          <ac:picMkLst>
            <pc:docMk/>
            <pc:sldMk cId="2779427517" sldId="321"/>
            <ac:picMk id="11" creationId="{C45330DE-AFC0-4D4F-83C9-FB73AB206DE9}"/>
          </ac:picMkLst>
        </pc:picChg>
        <pc:picChg chg="add mod">
          <ac:chgData name="Åkerman, Ulla" userId="d0083935-d6d3-4ce6-bb83-b342513b4304" providerId="ADAL" clId="{2CF71AA6-DE32-424B-B6D1-425D6E018953}" dt="2020-12-16T09:26:43.536" v="19" actId="13244"/>
          <ac:picMkLst>
            <pc:docMk/>
            <pc:sldMk cId="2779427517" sldId="321"/>
            <ac:picMk id="15" creationId="{81A4ED05-25BF-408E-8109-69779CD4CE1B}"/>
          </ac:picMkLst>
        </pc:picChg>
      </pc:sldChg>
      <pc:sldChg chg="addSp delSp modSp">
        <pc:chgData name="Åkerman, Ulla" userId="d0083935-d6d3-4ce6-bb83-b342513b4304" providerId="ADAL" clId="{2CF71AA6-DE32-424B-B6D1-425D6E018953}" dt="2020-12-16T10:36:00.898" v="90" actId="962"/>
        <pc:sldMkLst>
          <pc:docMk/>
          <pc:sldMk cId="1141246981" sldId="323"/>
        </pc:sldMkLst>
        <pc:spChg chg="add del mod">
          <ac:chgData name="Åkerman, Ulla" userId="d0083935-d6d3-4ce6-bb83-b342513b4304" providerId="ADAL" clId="{2CF71AA6-DE32-424B-B6D1-425D6E018953}" dt="2020-12-16T10:34:04.191" v="21" actId="931"/>
          <ac:spMkLst>
            <pc:docMk/>
            <pc:sldMk cId="1141246981" sldId="323"/>
            <ac:spMk id="8" creationId="{450ECC57-414D-416C-A6C7-97FE42ED4D0E}"/>
          </ac:spMkLst>
        </pc:spChg>
        <pc:picChg chg="add mod">
          <ac:chgData name="Åkerman, Ulla" userId="d0083935-d6d3-4ce6-bb83-b342513b4304" providerId="ADAL" clId="{2CF71AA6-DE32-424B-B6D1-425D6E018953}" dt="2020-12-16T10:36:00.898" v="90" actId="962"/>
          <ac:picMkLst>
            <pc:docMk/>
            <pc:sldMk cId="1141246981" sldId="323"/>
            <ac:picMk id="10" creationId="{1EAF6B91-9CD3-4D0B-AE5A-B7093D554D01}"/>
          </ac:picMkLst>
        </pc:picChg>
        <pc:picChg chg="del">
          <ac:chgData name="Åkerman, Ulla" userId="d0083935-d6d3-4ce6-bb83-b342513b4304" providerId="ADAL" clId="{2CF71AA6-DE32-424B-B6D1-425D6E018953}" dt="2020-12-16T10:33:49.295" v="20" actId="478"/>
          <ac:picMkLst>
            <pc:docMk/>
            <pc:sldMk cId="1141246981" sldId="323"/>
            <ac:picMk id="19" creationId="{367C2EC4-5F5F-442C-B821-9CEE06DA7DFB}"/>
          </ac:picMkLst>
        </pc:picChg>
      </pc:sldChg>
      <pc:sldChg chg="addSp modSp">
        <pc:chgData name="Åkerman, Ulla" userId="d0083935-d6d3-4ce6-bb83-b342513b4304" providerId="ADAL" clId="{2CF71AA6-DE32-424B-B6D1-425D6E018953}" dt="2020-12-21T08:43:20.582" v="294" actId="1035"/>
        <pc:sldMkLst>
          <pc:docMk/>
          <pc:sldMk cId="3473346265" sldId="324"/>
        </pc:sldMkLst>
        <pc:spChg chg="mod">
          <ac:chgData name="Åkerman, Ulla" userId="d0083935-d6d3-4ce6-bb83-b342513b4304" providerId="ADAL" clId="{2CF71AA6-DE32-424B-B6D1-425D6E018953}" dt="2020-12-18T14:31:45.201" v="206" actId="14100"/>
          <ac:spMkLst>
            <pc:docMk/>
            <pc:sldMk cId="3473346265" sldId="324"/>
            <ac:spMk id="35" creationId="{395A03AC-0889-4F88-B6C7-ACFA25A82274}"/>
          </ac:spMkLst>
        </pc:spChg>
        <pc:spChg chg="mod">
          <ac:chgData name="Åkerman, Ulla" userId="d0083935-d6d3-4ce6-bb83-b342513b4304" providerId="ADAL" clId="{2CF71AA6-DE32-424B-B6D1-425D6E018953}" dt="2020-12-18T14:32:26.599" v="211" actId="1035"/>
          <ac:spMkLst>
            <pc:docMk/>
            <pc:sldMk cId="3473346265" sldId="324"/>
            <ac:spMk id="36" creationId="{A248994F-EDD8-4921-ADB4-D0291BA7A16D}"/>
          </ac:spMkLst>
        </pc:spChg>
        <pc:spChg chg="mod">
          <ac:chgData name="Åkerman, Ulla" userId="d0083935-d6d3-4ce6-bb83-b342513b4304" providerId="ADAL" clId="{2CF71AA6-DE32-424B-B6D1-425D6E018953}" dt="2020-12-18T14:33:43.168" v="227" actId="1035"/>
          <ac:spMkLst>
            <pc:docMk/>
            <pc:sldMk cId="3473346265" sldId="324"/>
            <ac:spMk id="37" creationId="{3422310A-8952-4E96-B8C6-082B478F75AD}"/>
          </ac:spMkLst>
        </pc:spChg>
        <pc:spChg chg="mod">
          <ac:chgData name="Åkerman, Ulla" userId="d0083935-d6d3-4ce6-bb83-b342513b4304" providerId="ADAL" clId="{2CF71AA6-DE32-424B-B6D1-425D6E018953}" dt="2020-12-18T14:32:50.380" v="222" actId="1035"/>
          <ac:spMkLst>
            <pc:docMk/>
            <pc:sldMk cId="3473346265" sldId="324"/>
            <ac:spMk id="38" creationId="{F8D9DDEA-3B28-4497-AF0C-CCD5E3D65CC4}"/>
          </ac:spMkLst>
        </pc:spChg>
        <pc:spChg chg="mod">
          <ac:chgData name="Åkerman, Ulla" userId="d0083935-d6d3-4ce6-bb83-b342513b4304" providerId="ADAL" clId="{2CF71AA6-DE32-424B-B6D1-425D6E018953}" dt="2020-12-18T14:33:22.298" v="223" actId="552"/>
          <ac:spMkLst>
            <pc:docMk/>
            <pc:sldMk cId="3473346265" sldId="324"/>
            <ac:spMk id="39" creationId="{54090655-818D-4603-A5CD-CB14B477FCFF}"/>
          </ac:spMkLst>
        </pc:spChg>
        <pc:spChg chg="mod">
          <ac:chgData name="Åkerman, Ulla" userId="d0083935-d6d3-4ce6-bb83-b342513b4304" providerId="ADAL" clId="{2CF71AA6-DE32-424B-B6D1-425D6E018953}" dt="2020-12-18T14:33:22.298" v="223" actId="552"/>
          <ac:spMkLst>
            <pc:docMk/>
            <pc:sldMk cId="3473346265" sldId="324"/>
            <ac:spMk id="40" creationId="{1E38A87E-BB08-4AC5-83B4-99B009D752DD}"/>
          </ac:spMkLst>
        </pc:spChg>
        <pc:spChg chg="mod">
          <ac:chgData name="Åkerman, Ulla" userId="d0083935-d6d3-4ce6-bb83-b342513b4304" providerId="ADAL" clId="{2CF71AA6-DE32-424B-B6D1-425D6E018953}" dt="2020-12-18T14:32:00.932" v="209" actId="14100"/>
          <ac:spMkLst>
            <pc:docMk/>
            <pc:sldMk cId="3473346265" sldId="324"/>
            <ac:spMk id="41" creationId="{E7307835-8DBD-4B4C-8D25-827EFF553E1F}"/>
          </ac:spMkLst>
        </pc:spChg>
        <pc:spChg chg="mod">
          <ac:chgData name="Åkerman, Ulla" userId="d0083935-d6d3-4ce6-bb83-b342513b4304" providerId="ADAL" clId="{2CF71AA6-DE32-424B-B6D1-425D6E018953}" dt="2020-12-18T14:33:43.168" v="227" actId="1035"/>
          <ac:spMkLst>
            <pc:docMk/>
            <pc:sldMk cId="3473346265" sldId="324"/>
            <ac:spMk id="42" creationId="{78F753EA-6AC5-49F6-A905-4B0DA9477435}"/>
          </ac:spMkLst>
        </pc:spChg>
        <pc:spChg chg="mod">
          <ac:chgData name="Åkerman, Ulla" userId="d0083935-d6d3-4ce6-bb83-b342513b4304" providerId="ADAL" clId="{2CF71AA6-DE32-424B-B6D1-425D6E018953}" dt="2020-12-18T14:32:50.380" v="222" actId="1035"/>
          <ac:spMkLst>
            <pc:docMk/>
            <pc:sldMk cId="3473346265" sldId="324"/>
            <ac:spMk id="43" creationId="{C3038AE7-1999-42E4-A0D5-83C6C3E29B88}"/>
          </ac:spMkLst>
        </pc:spChg>
        <pc:spChg chg="mod">
          <ac:chgData name="Åkerman, Ulla" userId="d0083935-d6d3-4ce6-bb83-b342513b4304" providerId="ADAL" clId="{2CF71AA6-DE32-424B-B6D1-425D6E018953}" dt="2020-12-18T14:31:16.233" v="203" actId="1038"/>
          <ac:spMkLst>
            <pc:docMk/>
            <pc:sldMk cId="3473346265" sldId="324"/>
            <ac:spMk id="44" creationId="{9B484819-C9B2-43F2-9E0C-65114F3620FE}"/>
          </ac:spMkLst>
        </pc:spChg>
        <pc:spChg chg="mod">
          <ac:chgData name="Åkerman, Ulla" userId="d0083935-d6d3-4ce6-bb83-b342513b4304" providerId="ADAL" clId="{2CF71AA6-DE32-424B-B6D1-425D6E018953}" dt="2020-12-16T10:35:03.871" v="48" actId="20577"/>
          <ac:spMkLst>
            <pc:docMk/>
            <pc:sldMk cId="3473346265" sldId="324"/>
            <ac:spMk id="47" creationId="{B2997DAC-421D-4B21-A499-37A5133E0558}"/>
          </ac:spMkLst>
        </pc:spChg>
        <pc:spChg chg="mod">
          <ac:chgData name="Åkerman, Ulla" userId="d0083935-d6d3-4ce6-bb83-b342513b4304" providerId="ADAL" clId="{2CF71AA6-DE32-424B-B6D1-425D6E018953}" dt="2020-12-18T14:30:34.289" v="191" actId="14100"/>
          <ac:spMkLst>
            <pc:docMk/>
            <pc:sldMk cId="3473346265" sldId="324"/>
            <ac:spMk id="49" creationId="{F8907CD0-865F-4401-A3F6-28805565416D}"/>
          </ac:spMkLst>
        </pc:spChg>
        <pc:spChg chg="mod">
          <ac:chgData name="Åkerman, Ulla" userId="d0083935-d6d3-4ce6-bb83-b342513b4304" providerId="ADAL" clId="{2CF71AA6-DE32-424B-B6D1-425D6E018953}" dt="2020-12-18T14:33:22.298" v="223" actId="552"/>
          <ac:spMkLst>
            <pc:docMk/>
            <pc:sldMk cId="3473346265" sldId="324"/>
            <ac:spMk id="50" creationId="{0957C5BE-211E-4328-8E40-4BB43369B08B}"/>
          </ac:spMkLst>
        </pc:spChg>
        <pc:spChg chg="mod">
          <ac:chgData name="Åkerman, Ulla" userId="d0083935-d6d3-4ce6-bb83-b342513b4304" providerId="ADAL" clId="{2CF71AA6-DE32-424B-B6D1-425D6E018953}" dt="2020-12-18T14:33:22.298" v="223" actId="552"/>
          <ac:spMkLst>
            <pc:docMk/>
            <pc:sldMk cId="3473346265" sldId="324"/>
            <ac:spMk id="52" creationId="{88FEA16C-2295-4E63-BD53-09B5C9093F27}"/>
          </ac:spMkLst>
        </pc:spChg>
        <pc:spChg chg="mod">
          <ac:chgData name="Åkerman, Ulla" userId="d0083935-d6d3-4ce6-bb83-b342513b4304" providerId="ADAL" clId="{2CF71AA6-DE32-424B-B6D1-425D6E018953}" dt="2020-12-18T14:33:59.176" v="237" actId="1035"/>
          <ac:spMkLst>
            <pc:docMk/>
            <pc:sldMk cId="3473346265" sldId="324"/>
            <ac:spMk id="54" creationId="{8AB71C34-85FD-4E4D-9F35-33E9C4308DD2}"/>
          </ac:spMkLst>
        </pc:spChg>
        <pc:spChg chg="mod">
          <ac:chgData name="Åkerman, Ulla" userId="d0083935-d6d3-4ce6-bb83-b342513b4304" providerId="ADAL" clId="{2CF71AA6-DE32-424B-B6D1-425D6E018953}" dt="2020-12-18T14:38:25.550" v="292" actId="1076"/>
          <ac:spMkLst>
            <pc:docMk/>
            <pc:sldMk cId="3473346265" sldId="324"/>
            <ac:spMk id="55" creationId="{0B14506A-2825-4BB1-804B-279904657466}"/>
          </ac:spMkLst>
        </pc:spChg>
        <pc:picChg chg="add mod">
          <ac:chgData name="Åkerman, Ulla" userId="d0083935-d6d3-4ce6-bb83-b342513b4304" providerId="ADAL" clId="{2CF71AA6-DE32-424B-B6D1-425D6E018953}" dt="2020-12-21T08:43:20.582" v="294" actId="1035"/>
          <ac:picMkLst>
            <pc:docMk/>
            <pc:sldMk cId="3473346265" sldId="324"/>
            <ac:picMk id="7" creationId="{B180ABF1-4C29-42BC-AD2C-09F3E3F3789D}"/>
          </ac:picMkLst>
        </pc:picChg>
      </pc:sldChg>
      <pc:sldChg chg="addSp delSp modSp">
        <pc:chgData name="Åkerman, Ulla" userId="d0083935-d6d3-4ce6-bb83-b342513b4304" providerId="ADAL" clId="{2CF71AA6-DE32-424B-B6D1-425D6E018953}" dt="2020-12-16T10:39:40.508" v="95" actId="13244"/>
        <pc:sldMkLst>
          <pc:docMk/>
          <pc:sldMk cId="2615051094" sldId="326"/>
        </pc:sldMkLst>
        <pc:spChg chg="add del mod">
          <ac:chgData name="Åkerman, Ulla" userId="d0083935-d6d3-4ce6-bb83-b342513b4304" providerId="ADAL" clId="{2CF71AA6-DE32-424B-B6D1-425D6E018953}" dt="2020-12-16T10:39:35.565" v="92" actId="931"/>
          <ac:spMkLst>
            <pc:docMk/>
            <pc:sldMk cId="2615051094" sldId="326"/>
            <ac:spMk id="8" creationId="{52B2A80C-F679-443C-A5B5-8F8D30BB55FD}"/>
          </ac:spMkLst>
        </pc:spChg>
        <pc:picChg chg="del">
          <ac:chgData name="Åkerman, Ulla" userId="d0083935-d6d3-4ce6-bb83-b342513b4304" providerId="ADAL" clId="{2CF71AA6-DE32-424B-B6D1-425D6E018953}" dt="2020-12-16T10:39:26.768" v="91" actId="478"/>
          <ac:picMkLst>
            <pc:docMk/>
            <pc:sldMk cId="2615051094" sldId="326"/>
            <ac:picMk id="10" creationId="{4FB596C1-8F54-4A16-B464-6B721F91326A}"/>
          </ac:picMkLst>
        </pc:picChg>
        <pc:picChg chg="add mod">
          <ac:chgData name="Åkerman, Ulla" userId="d0083935-d6d3-4ce6-bb83-b342513b4304" providerId="ADAL" clId="{2CF71AA6-DE32-424B-B6D1-425D6E018953}" dt="2020-12-16T10:39:40.508" v="95" actId="13244"/>
          <ac:picMkLst>
            <pc:docMk/>
            <pc:sldMk cId="2615051094" sldId="326"/>
            <ac:picMk id="11" creationId="{C61D881E-DE93-4859-BD06-776E4BAB1EA0}"/>
          </ac:picMkLst>
        </pc:picChg>
      </pc:sldChg>
      <pc:sldChg chg="addSp delSp modSp">
        <pc:chgData name="Åkerman, Ulla" userId="d0083935-d6d3-4ce6-bb83-b342513b4304" providerId="ADAL" clId="{2CF71AA6-DE32-424B-B6D1-425D6E018953}" dt="2020-12-16T11:27:28.769" v="126" actId="13244"/>
        <pc:sldMkLst>
          <pc:docMk/>
          <pc:sldMk cId="1158175688" sldId="336"/>
        </pc:sldMkLst>
        <pc:spChg chg="add del mod">
          <ac:chgData name="Åkerman, Ulla" userId="d0083935-d6d3-4ce6-bb83-b342513b4304" providerId="ADAL" clId="{2CF71AA6-DE32-424B-B6D1-425D6E018953}" dt="2020-12-16T11:27:21.442" v="121" actId="931"/>
          <ac:spMkLst>
            <pc:docMk/>
            <pc:sldMk cId="1158175688" sldId="336"/>
            <ac:spMk id="8" creationId="{A5F6B74E-49C7-4ADD-9135-71846F6FE929}"/>
          </ac:spMkLst>
        </pc:spChg>
        <pc:picChg chg="del mod">
          <ac:chgData name="Åkerman, Ulla" userId="d0083935-d6d3-4ce6-bb83-b342513b4304" providerId="ADAL" clId="{2CF71AA6-DE32-424B-B6D1-425D6E018953}" dt="2020-12-16T11:27:12.755" v="120" actId="478"/>
          <ac:picMkLst>
            <pc:docMk/>
            <pc:sldMk cId="1158175688" sldId="336"/>
            <ac:picMk id="10" creationId="{FB53E034-1666-4BB9-ADE5-B255A3C3C358}"/>
          </ac:picMkLst>
        </pc:picChg>
        <pc:picChg chg="add mod">
          <ac:chgData name="Åkerman, Ulla" userId="d0083935-d6d3-4ce6-bb83-b342513b4304" providerId="ADAL" clId="{2CF71AA6-DE32-424B-B6D1-425D6E018953}" dt="2020-12-16T11:27:28.769" v="126" actId="13244"/>
          <ac:picMkLst>
            <pc:docMk/>
            <pc:sldMk cId="1158175688" sldId="336"/>
            <ac:picMk id="11" creationId="{DDE1ADD7-02B6-4DAA-84B7-FEFDCBA959BC}"/>
          </ac:picMkLst>
        </pc:picChg>
      </pc:sldChg>
      <pc:sldChg chg="addSp delSp modSp">
        <pc:chgData name="Åkerman, Ulla" userId="d0083935-d6d3-4ce6-bb83-b342513b4304" providerId="ADAL" clId="{2CF71AA6-DE32-424B-B6D1-425D6E018953}" dt="2020-12-16T11:20:15.111" v="116" actId="13244"/>
        <pc:sldMkLst>
          <pc:docMk/>
          <pc:sldMk cId="1828284210" sldId="345"/>
        </pc:sldMkLst>
        <pc:spChg chg="add del mod">
          <ac:chgData name="Åkerman, Ulla" userId="d0083935-d6d3-4ce6-bb83-b342513b4304" providerId="ADAL" clId="{2CF71AA6-DE32-424B-B6D1-425D6E018953}" dt="2020-12-16T11:19:06.375" v="97" actId="931"/>
          <ac:spMkLst>
            <pc:docMk/>
            <pc:sldMk cId="1828284210" sldId="345"/>
            <ac:spMk id="8" creationId="{410AFE3F-8EFD-4966-8E0E-E448EF95D089}"/>
          </ac:spMkLst>
        </pc:spChg>
        <pc:spChg chg="add del mod">
          <ac:chgData name="Åkerman, Ulla" userId="d0083935-d6d3-4ce6-bb83-b342513b4304" providerId="ADAL" clId="{2CF71AA6-DE32-424B-B6D1-425D6E018953}" dt="2020-12-16T11:20:08.274" v="111" actId="931"/>
          <ac:spMkLst>
            <pc:docMk/>
            <pc:sldMk cId="1828284210" sldId="345"/>
            <ac:spMk id="13" creationId="{24F46B81-67E8-4A7F-A91E-38048755F28A}"/>
          </ac:spMkLst>
        </pc:spChg>
        <pc:picChg chg="add del mod">
          <ac:chgData name="Åkerman, Ulla" userId="d0083935-d6d3-4ce6-bb83-b342513b4304" providerId="ADAL" clId="{2CF71AA6-DE32-424B-B6D1-425D6E018953}" dt="2020-12-16T11:19:58.756" v="110" actId="478"/>
          <ac:picMkLst>
            <pc:docMk/>
            <pc:sldMk cId="1828284210" sldId="345"/>
            <ac:picMk id="10" creationId="{D3301581-1C27-4800-9550-7471EA24C181}"/>
          </ac:picMkLst>
        </pc:picChg>
        <pc:picChg chg="del">
          <ac:chgData name="Åkerman, Ulla" userId="d0083935-d6d3-4ce6-bb83-b342513b4304" providerId="ADAL" clId="{2CF71AA6-DE32-424B-B6D1-425D6E018953}" dt="2020-12-16T11:18:57.868" v="96" actId="478"/>
          <ac:picMkLst>
            <pc:docMk/>
            <pc:sldMk cId="1828284210" sldId="345"/>
            <ac:picMk id="11" creationId="{09757147-4CBE-400D-8684-CC3B54294586}"/>
          </ac:picMkLst>
        </pc:picChg>
        <pc:picChg chg="add mod">
          <ac:chgData name="Åkerman, Ulla" userId="d0083935-d6d3-4ce6-bb83-b342513b4304" providerId="ADAL" clId="{2CF71AA6-DE32-424B-B6D1-425D6E018953}" dt="2020-12-16T11:20:15.111" v="116" actId="13244"/>
          <ac:picMkLst>
            <pc:docMk/>
            <pc:sldMk cId="1828284210" sldId="345"/>
            <ac:picMk id="15" creationId="{D97B9C7B-6E26-43FA-96C3-A699EC6B1D67}"/>
          </ac:picMkLst>
        </pc:picChg>
      </pc:sldChg>
      <pc:sldChg chg="addSp delSp modSp">
        <pc:chgData name="Åkerman, Ulla" userId="d0083935-d6d3-4ce6-bb83-b342513b4304" providerId="ADAL" clId="{2CF71AA6-DE32-424B-B6D1-425D6E018953}" dt="2020-12-18T14:38:13.548" v="291" actId="13244"/>
        <pc:sldMkLst>
          <pc:docMk/>
          <pc:sldMk cId="3822753235" sldId="346"/>
        </pc:sldMkLst>
        <pc:spChg chg="mod">
          <ac:chgData name="Åkerman, Ulla" userId="d0083935-d6d3-4ce6-bb83-b342513b4304" providerId="ADAL" clId="{2CF71AA6-DE32-424B-B6D1-425D6E018953}" dt="2020-12-18T14:36:56.263" v="272" actId="1035"/>
          <ac:spMkLst>
            <pc:docMk/>
            <pc:sldMk cId="3822753235" sldId="346"/>
            <ac:spMk id="9" creationId="{506B8577-4670-427B-BCED-06576A3FD64C}"/>
          </ac:spMkLst>
        </pc:spChg>
        <pc:spChg chg="mod">
          <ac:chgData name="Åkerman, Ulla" userId="d0083935-d6d3-4ce6-bb83-b342513b4304" providerId="ADAL" clId="{2CF71AA6-DE32-424B-B6D1-425D6E018953}" dt="2020-12-18T14:35:27.826" v="251" actId="14100"/>
          <ac:spMkLst>
            <pc:docMk/>
            <pc:sldMk cId="3822753235" sldId="346"/>
            <ac:spMk id="10" creationId="{CBC0644F-553B-4D4E-9534-9A97C4BEF8D4}"/>
          </ac:spMkLst>
        </pc:spChg>
        <pc:spChg chg="mod">
          <ac:chgData name="Åkerman, Ulla" userId="d0083935-d6d3-4ce6-bb83-b342513b4304" providerId="ADAL" clId="{2CF71AA6-DE32-424B-B6D1-425D6E018953}" dt="2020-12-18T14:36:56.263" v="272" actId="1035"/>
          <ac:spMkLst>
            <pc:docMk/>
            <pc:sldMk cId="3822753235" sldId="346"/>
            <ac:spMk id="11" creationId="{E4D42B9A-A08D-4F72-B2BA-CF5E5F5EE0D7}"/>
          </ac:spMkLst>
        </pc:spChg>
        <pc:spChg chg="mod">
          <ac:chgData name="Åkerman, Ulla" userId="d0083935-d6d3-4ce6-bb83-b342513b4304" providerId="ADAL" clId="{2CF71AA6-DE32-424B-B6D1-425D6E018953}" dt="2020-12-18T14:35:49.684" v="253" actId="553"/>
          <ac:spMkLst>
            <pc:docMk/>
            <pc:sldMk cId="3822753235" sldId="346"/>
            <ac:spMk id="12" creationId="{351DAA53-AC10-4B7B-A2AE-9DB3F67BE8A2}"/>
          </ac:spMkLst>
        </pc:spChg>
        <pc:spChg chg="mod">
          <ac:chgData name="Åkerman, Ulla" userId="d0083935-d6d3-4ce6-bb83-b342513b4304" providerId="ADAL" clId="{2CF71AA6-DE32-424B-B6D1-425D6E018953}" dt="2020-12-18T14:37:23.328" v="286" actId="1036"/>
          <ac:spMkLst>
            <pc:docMk/>
            <pc:sldMk cId="3822753235" sldId="346"/>
            <ac:spMk id="15" creationId="{CE3B8B2C-E689-4580-921F-D4DEFD55DE42}"/>
          </ac:spMkLst>
        </pc:spChg>
        <pc:spChg chg="mod">
          <ac:chgData name="Åkerman, Ulla" userId="d0083935-d6d3-4ce6-bb83-b342513b4304" providerId="ADAL" clId="{2CF71AA6-DE32-424B-B6D1-425D6E018953}" dt="2020-12-18T14:37:55.754" v="289" actId="1076"/>
          <ac:spMkLst>
            <pc:docMk/>
            <pc:sldMk cId="3822753235" sldId="346"/>
            <ac:spMk id="19" creationId="{0AC9D87A-54FD-4128-A5B7-26F76A9E76FF}"/>
          </ac:spMkLst>
        </pc:spChg>
        <pc:spChg chg="del mod">
          <ac:chgData name="Åkerman, Ulla" userId="d0083935-d6d3-4ce6-bb83-b342513b4304" providerId="ADAL" clId="{2CF71AA6-DE32-424B-B6D1-425D6E018953}" dt="2020-12-18T14:36:01.848" v="254" actId="478"/>
          <ac:spMkLst>
            <pc:docMk/>
            <pc:sldMk cId="3822753235" sldId="346"/>
            <ac:spMk id="21" creationId="{AF19107C-A2CC-4F6D-B9AA-554F548EB304}"/>
          </ac:spMkLst>
        </pc:spChg>
        <pc:spChg chg="del">
          <ac:chgData name="Åkerman, Ulla" userId="d0083935-d6d3-4ce6-bb83-b342513b4304" providerId="ADAL" clId="{2CF71AA6-DE32-424B-B6D1-425D6E018953}" dt="2020-12-18T14:36:01.848" v="254" actId="478"/>
          <ac:spMkLst>
            <pc:docMk/>
            <pc:sldMk cId="3822753235" sldId="346"/>
            <ac:spMk id="22" creationId="{D9A917FF-A18F-4EDF-B3D0-521B8515BCE4}"/>
          </ac:spMkLst>
        </pc:spChg>
        <pc:spChg chg="add mod">
          <ac:chgData name="Åkerman, Ulla" userId="d0083935-d6d3-4ce6-bb83-b342513b4304" providerId="ADAL" clId="{2CF71AA6-DE32-424B-B6D1-425D6E018953}" dt="2020-12-18T14:38:13.548" v="291" actId="13244"/>
          <ac:spMkLst>
            <pc:docMk/>
            <pc:sldMk cId="3822753235" sldId="346"/>
            <ac:spMk id="23" creationId="{51F5BEB4-AE87-4F8B-A1D5-866BDBFC2ED0}"/>
          </ac:spMkLst>
        </pc:spChg>
        <pc:spChg chg="add mod">
          <ac:chgData name="Åkerman, Ulla" userId="d0083935-d6d3-4ce6-bb83-b342513b4304" providerId="ADAL" clId="{2CF71AA6-DE32-424B-B6D1-425D6E018953}" dt="2020-12-18T14:38:08.493" v="290" actId="13244"/>
          <ac:spMkLst>
            <pc:docMk/>
            <pc:sldMk cId="3822753235" sldId="346"/>
            <ac:spMk id="24" creationId="{FB59DCC7-F73C-4C71-B6D9-CB5EE7CF37A9}"/>
          </ac:spMkLst>
        </pc:spChg>
        <pc:grpChg chg="mod">
          <ac:chgData name="Åkerman, Ulla" userId="d0083935-d6d3-4ce6-bb83-b342513b4304" providerId="ADAL" clId="{2CF71AA6-DE32-424B-B6D1-425D6E018953}" dt="2020-12-18T14:35:49.684" v="253" actId="553"/>
          <ac:grpSpMkLst>
            <pc:docMk/>
            <pc:sldMk cId="3822753235" sldId="346"/>
            <ac:grpSpMk id="16" creationId="{5991FF92-EB2C-4479-8A78-A93B378B7F00}"/>
          </ac:grpSpMkLst>
        </pc:grpChg>
        <pc:picChg chg="add mod">
          <ac:chgData name="Åkerman, Ulla" userId="d0083935-d6d3-4ce6-bb83-b342513b4304" providerId="ADAL" clId="{2CF71AA6-DE32-424B-B6D1-425D6E018953}" dt="2020-12-18T14:37:41.915" v="287" actId="13244"/>
          <ac:picMkLst>
            <pc:docMk/>
            <pc:sldMk cId="3822753235" sldId="346"/>
            <ac:picMk id="25" creationId="{B6A26D34-E4BD-475E-A3D2-B77CBB3CB1DE}"/>
          </ac:picMkLst>
        </pc:picChg>
        <pc:picChg chg="add mod">
          <ac:chgData name="Åkerman, Ulla" userId="d0083935-d6d3-4ce6-bb83-b342513b4304" providerId="ADAL" clId="{2CF71AA6-DE32-424B-B6D1-425D6E018953}" dt="2020-12-18T14:37:44.363" v="288" actId="13244"/>
          <ac:picMkLst>
            <pc:docMk/>
            <pc:sldMk cId="3822753235" sldId="346"/>
            <ac:picMk id="26" creationId="{91300EE7-406E-43F0-955A-B1306495A49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1DA4F-C733-4485-BCAA-ED66A1937FEB}" type="datetimeFigureOut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AE7156-62F3-4CA3-9C03-D68BF7374B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7279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E7156-62F3-4CA3-9C03-D68BF7374B4F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1673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E7156-62F3-4CA3-9C03-D68BF7374B4F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393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E7156-62F3-4CA3-9C03-D68BF7374B4F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5206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 med bild, rubrik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DB20D2D8-1CB8-430C-8B77-FBDC8A53D0B9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ubrik 1"/>
          <p:cNvSpPr>
            <a:spLocks noGrp="1"/>
          </p:cNvSpPr>
          <p:nvPr>
            <p:ph type="title" hasCustomPrompt="1"/>
          </p:nvPr>
        </p:nvSpPr>
        <p:spPr>
          <a:xfrm>
            <a:off x="5004048" y="1412777"/>
            <a:ext cx="3780000" cy="1080000"/>
          </a:xfrm>
        </p:spPr>
        <p:txBody>
          <a:bodyPr>
            <a:noAutofit/>
          </a:bodyPr>
          <a:lstStyle>
            <a:lvl1pPr algn="ctr">
              <a:defRPr cap="all" baseline="0"/>
            </a:lvl1pPr>
          </a:lstStyle>
          <a:p>
            <a:r>
              <a:rPr lang="sv-SE" dirty="0"/>
              <a:t>Miljöekonomi-dagarna 2050</a:t>
            </a:r>
          </a:p>
        </p:txBody>
      </p:sp>
      <p:sp>
        <p:nvSpPr>
          <p:cNvPr id="3" name="Platshållare för bild 2"/>
          <p:cNvSpPr>
            <a:spLocks noGrp="1" noChangeAspect="1"/>
          </p:cNvSpPr>
          <p:nvPr>
            <p:ph type="pic" sz="quarter" idx="13"/>
          </p:nvPr>
        </p:nvSpPr>
        <p:spPr>
          <a:xfrm>
            <a:off x="-252536" y="1387425"/>
            <a:ext cx="4860000" cy="324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4" hasCustomPrompt="1"/>
          </p:nvPr>
        </p:nvSpPr>
        <p:spPr>
          <a:xfrm>
            <a:off x="5004048" y="2556000"/>
            <a:ext cx="3780000" cy="2052000"/>
          </a:xfrm>
        </p:spPr>
        <p:txBody>
          <a:bodyPr>
            <a:noAutofit/>
          </a:bodyPr>
          <a:lstStyle>
            <a:lvl1pPr marL="0" indent="0" algn="ctr" eaLnBrk="1" hangingPunct="1">
              <a:spcAft>
                <a:spcPts val="0"/>
              </a:spcAft>
              <a:buFont typeface="Arial" charset="0"/>
              <a:buNone/>
              <a:defRPr sz="2400"/>
            </a:lvl1pPr>
            <a:lvl2pPr marL="434250" indent="0" algn="ctr">
              <a:buFontTx/>
              <a:buNone/>
              <a:defRPr sz="2000"/>
            </a:lvl2pPr>
            <a:lvl3pPr marL="914400" indent="0" algn="ctr">
              <a:buFontTx/>
              <a:buNone/>
              <a:defRPr sz="2000"/>
            </a:lvl3pPr>
            <a:lvl4pPr marL="1312200" indent="0" algn="ctr">
              <a:buFontTx/>
              <a:buNone/>
              <a:defRPr sz="2000"/>
            </a:lvl4pPr>
            <a:lvl5pPr marL="1828800" indent="0" algn="ctr">
              <a:buFontTx/>
              <a:buNone/>
              <a:defRPr sz="2000"/>
            </a:lvl5pPr>
          </a:lstStyle>
          <a:p>
            <a:pPr marL="0" indent="0" algn="ctr" eaLnBrk="1" hangingPunct="1">
              <a:buFont typeface="Arial" charset="0"/>
              <a:buNone/>
            </a:pPr>
            <a:r>
              <a:rPr lang="de-DE" dirty="0">
                <a:latin typeface="Arial" charset="0"/>
                <a:cs typeface="Arial" charset="0"/>
              </a:rPr>
              <a:t>Stockholm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20–21 </a:t>
            </a:r>
            <a:r>
              <a:rPr lang="de-DE" dirty="0" err="1">
                <a:latin typeface="Arial" charset="0"/>
                <a:cs typeface="Arial" charset="0"/>
              </a:rPr>
              <a:t>september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Sven Svensson,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 err="1">
                <a:latin typeface="Arial" charset="0"/>
                <a:cs typeface="Arial" charset="0"/>
              </a:rPr>
              <a:t>generaldirektör</a:t>
            </a:r>
            <a:endParaRPr lang="sv-SE" dirty="0">
              <a:latin typeface="Arial" charset="0"/>
              <a:cs typeface="Arial" charset="0"/>
            </a:endParaRPr>
          </a:p>
        </p:txBody>
      </p:sp>
      <p:pic>
        <p:nvPicPr>
          <p:cNvPr id="9" name="Picture 8" descr="NV_4F_PC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74" y="260352"/>
            <a:ext cx="720000" cy="807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7481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gande bild, rubrik, punktl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4400" y="464400"/>
            <a:ext cx="8136000" cy="1080000"/>
          </a:xfrm>
        </p:spPr>
        <p:txBody>
          <a:bodyPr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1706400"/>
            <a:ext cx="4165200" cy="27756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4"/>
          </p:nvPr>
        </p:nvSpPr>
        <p:spPr>
          <a:xfrm>
            <a:off x="4320000" y="1620000"/>
            <a:ext cx="3686400" cy="28080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93168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ående bild, rubrik,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320000" y="464400"/>
            <a:ext cx="3600000" cy="1080000"/>
          </a:xfrm>
        </p:spPr>
        <p:txBody>
          <a:bodyPr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 noChangeAspect="1"/>
          </p:cNvSpPr>
          <p:nvPr>
            <p:ph type="pic" sz="quarter" idx="13"/>
          </p:nvPr>
        </p:nvSpPr>
        <p:spPr>
          <a:xfrm>
            <a:off x="612000" y="0"/>
            <a:ext cx="3060000" cy="459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4"/>
          </p:nvPr>
        </p:nvSpPr>
        <p:spPr>
          <a:xfrm>
            <a:off x="4320000" y="1620000"/>
            <a:ext cx="3686400" cy="27000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29557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liggande vä bilder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 noChangeAspect="1"/>
          </p:cNvSpPr>
          <p:nvPr>
            <p:ph type="pic" sz="quarter" idx="14"/>
          </p:nvPr>
        </p:nvSpPr>
        <p:spPr>
          <a:xfrm>
            <a:off x="612000" y="0"/>
            <a:ext cx="3240000" cy="216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bild 10"/>
          <p:cNvSpPr>
            <a:spLocks noGrp="1"/>
          </p:cNvSpPr>
          <p:nvPr>
            <p:ph type="pic" sz="quarter" idx="15"/>
          </p:nvPr>
        </p:nvSpPr>
        <p:spPr>
          <a:xfrm>
            <a:off x="612000" y="2319902"/>
            <a:ext cx="3240000" cy="216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6"/>
          </p:nvPr>
        </p:nvSpPr>
        <p:spPr>
          <a:xfrm>
            <a:off x="4320000" y="464400"/>
            <a:ext cx="3596400" cy="3600000"/>
          </a:xfrm>
        </p:spPr>
        <p:txBody>
          <a:bodyPr>
            <a:noAutofit/>
          </a:bodyPr>
          <a:lstStyle>
            <a:lvl1pPr marL="12700" indent="0">
              <a:buFontTx/>
              <a:buNone/>
              <a:defRPr sz="2000"/>
            </a:lvl1pPr>
            <a:lvl2pPr marL="43425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12200" indent="0">
              <a:buFontTx/>
              <a:buNone/>
              <a:defRPr sz="1800"/>
            </a:lvl4pPr>
            <a:lvl5pPr marL="1828800" indent="0">
              <a:buFontTx/>
              <a:buNone/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147853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liggande toppbilder,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4400" y="2304000"/>
            <a:ext cx="7347600" cy="1555200"/>
          </a:xfrm>
        </p:spPr>
        <p:txBody>
          <a:bodyPr>
            <a:noAutofit/>
          </a:bodyPr>
          <a:lstStyle>
            <a:lvl1pPr>
              <a:defRPr cap="all" baseline="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842400" y="0"/>
            <a:ext cx="3600000" cy="216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bild 10"/>
          <p:cNvSpPr>
            <a:spLocks noGrp="1"/>
          </p:cNvSpPr>
          <p:nvPr>
            <p:ph type="pic" sz="quarter" idx="14"/>
          </p:nvPr>
        </p:nvSpPr>
        <p:spPr>
          <a:xfrm>
            <a:off x="4590000" y="0"/>
            <a:ext cx="3600000" cy="216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6250163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ående 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320000" y="464400"/>
            <a:ext cx="3600000" cy="2739600"/>
          </a:xfrm>
        </p:spPr>
        <p:txBody>
          <a:bodyPr>
            <a:noAutofit/>
          </a:bodyPr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612000" y="0"/>
            <a:ext cx="3060000" cy="459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17769885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nehåll utan bild, text,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0"/>
          </p:nvPr>
        </p:nvSpPr>
        <p:spPr>
          <a:xfrm>
            <a:off x="360000" y="270000"/>
            <a:ext cx="8460000" cy="44079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1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2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3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81272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 grå med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1386000"/>
            <a:ext cx="9147600" cy="3240000"/>
          </a:xfrm>
          <a:prstGeom prst="rect">
            <a:avLst/>
          </a:prstGeom>
          <a:solidFill>
            <a:srgbClr val="717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4D5329F3-D0E0-4E7F-8B15-6A56B66E78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19872" y="1412777"/>
            <a:ext cx="3780000" cy="1080000"/>
          </a:xfrm>
        </p:spPr>
        <p:txBody>
          <a:bodyPr>
            <a:noAutofit/>
          </a:bodyPr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Miljöekonomi-dagarna 2050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DB20D2D8-1CB8-430C-8B77-FBDC8A53D0B9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Picture 8" descr="NV_4F_PC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74" y="260352"/>
            <a:ext cx="720000" cy="807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ubrik 1"/>
          <p:cNvSpPr txBox="1">
            <a:spLocks/>
          </p:cNvSpPr>
          <p:nvPr userDrawn="1"/>
        </p:nvSpPr>
        <p:spPr>
          <a:xfrm>
            <a:off x="3420000" y="1412777"/>
            <a:ext cx="3780000" cy="108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1" kern="1200" cap="all" baseline="0">
                <a:solidFill>
                  <a:srgbClr val="5F5F5F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 hasCustomPrompt="1"/>
          </p:nvPr>
        </p:nvSpPr>
        <p:spPr>
          <a:xfrm>
            <a:off x="3420000" y="2556000"/>
            <a:ext cx="3780000" cy="2052000"/>
          </a:xfrm>
        </p:spPr>
        <p:txBody>
          <a:bodyPr>
            <a:noAutofit/>
          </a:bodyPr>
          <a:lstStyle>
            <a:lvl1pPr marL="0" indent="0" algn="ctr" eaLnBrk="1" hangingPunct="1">
              <a:spcAft>
                <a:spcPts val="0"/>
              </a:spcAft>
              <a:buFont typeface="Arial" charset="0"/>
              <a:buNone/>
              <a:defRPr sz="2400">
                <a:solidFill>
                  <a:schemeClr val="bg1"/>
                </a:solidFill>
              </a:defRPr>
            </a:lvl1pPr>
            <a:lvl2pPr marL="434250" indent="0" algn="ctr">
              <a:buFontTx/>
              <a:buNone/>
              <a:defRPr sz="2000"/>
            </a:lvl2pPr>
            <a:lvl3pPr marL="914400" indent="0" algn="ctr">
              <a:buFontTx/>
              <a:buNone/>
              <a:defRPr sz="2000"/>
            </a:lvl3pPr>
            <a:lvl4pPr marL="1312200" indent="0" algn="ctr">
              <a:buFontTx/>
              <a:buNone/>
              <a:defRPr sz="2000"/>
            </a:lvl4pPr>
            <a:lvl5pPr marL="1828800" indent="0" algn="ctr">
              <a:buFontTx/>
              <a:buNone/>
              <a:defRPr sz="2000"/>
            </a:lvl5pPr>
          </a:lstStyle>
          <a:p>
            <a:pPr marL="0" indent="0" algn="ctr" eaLnBrk="1" hangingPunct="1">
              <a:buFont typeface="Arial" charset="0"/>
              <a:buNone/>
            </a:pPr>
            <a:r>
              <a:rPr lang="de-DE" dirty="0">
                <a:latin typeface="Arial" charset="0"/>
                <a:cs typeface="Arial" charset="0"/>
              </a:rPr>
              <a:t>Stockholm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20–21 </a:t>
            </a:r>
            <a:r>
              <a:rPr lang="de-DE" dirty="0" err="1">
                <a:latin typeface="Arial" charset="0"/>
                <a:cs typeface="Arial" charset="0"/>
              </a:rPr>
              <a:t>september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Sven Svensson,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 err="1">
                <a:latin typeface="Arial" charset="0"/>
                <a:cs typeface="Arial" charset="0"/>
              </a:rPr>
              <a:t>generaldirektör</a:t>
            </a:r>
            <a:endParaRPr lang="sv-SE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900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 blå med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1386000"/>
            <a:ext cx="9147600" cy="3240000"/>
          </a:xfrm>
          <a:prstGeom prst="rect">
            <a:avLst/>
          </a:prstGeom>
          <a:solidFill>
            <a:srgbClr val="7E99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DB20D2D8-1CB8-430C-8B77-FBDC8A53D0B9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Picture 8" descr="NV_4F_PC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74" y="260352"/>
            <a:ext cx="720000" cy="807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Platshållare för text 11"/>
          <p:cNvSpPr>
            <a:spLocks noGrp="1"/>
          </p:cNvSpPr>
          <p:nvPr>
            <p:ph type="body" sz="quarter" idx="15" hasCustomPrompt="1"/>
          </p:nvPr>
        </p:nvSpPr>
        <p:spPr>
          <a:xfrm>
            <a:off x="3420000" y="2556000"/>
            <a:ext cx="3780000" cy="2052000"/>
          </a:xfrm>
        </p:spPr>
        <p:txBody>
          <a:bodyPr>
            <a:noAutofit/>
          </a:bodyPr>
          <a:lstStyle>
            <a:lvl1pPr marL="0" indent="0" algn="ctr" eaLnBrk="1" hangingPunct="1">
              <a:spcAft>
                <a:spcPts val="0"/>
              </a:spcAft>
              <a:buFont typeface="Arial" charset="0"/>
              <a:buNone/>
              <a:defRPr sz="2400">
                <a:solidFill>
                  <a:schemeClr val="bg1"/>
                </a:solidFill>
              </a:defRPr>
            </a:lvl1pPr>
            <a:lvl2pPr marL="434250" indent="0" algn="ctr">
              <a:buFontTx/>
              <a:buNone/>
              <a:defRPr sz="2000"/>
            </a:lvl2pPr>
            <a:lvl3pPr marL="914400" indent="0" algn="ctr">
              <a:buFontTx/>
              <a:buNone/>
              <a:defRPr sz="2000"/>
            </a:lvl3pPr>
            <a:lvl4pPr marL="1312200" indent="0" algn="ctr">
              <a:buFontTx/>
              <a:buNone/>
              <a:defRPr sz="2000"/>
            </a:lvl4pPr>
            <a:lvl5pPr marL="1828800" indent="0" algn="ctr">
              <a:buFontTx/>
              <a:buNone/>
              <a:defRPr sz="2000"/>
            </a:lvl5pPr>
          </a:lstStyle>
          <a:p>
            <a:pPr marL="0" indent="0" algn="ctr" eaLnBrk="1" hangingPunct="1">
              <a:buFont typeface="Arial" charset="0"/>
              <a:buNone/>
            </a:pPr>
            <a:r>
              <a:rPr lang="de-DE" dirty="0">
                <a:latin typeface="Arial" charset="0"/>
                <a:cs typeface="Arial" charset="0"/>
              </a:rPr>
              <a:t>Stockholm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20–21 </a:t>
            </a:r>
            <a:r>
              <a:rPr lang="de-DE" dirty="0" err="1">
                <a:latin typeface="Arial" charset="0"/>
                <a:cs typeface="Arial" charset="0"/>
              </a:rPr>
              <a:t>september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Sven Svensson,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 err="1">
                <a:latin typeface="Arial" charset="0"/>
                <a:cs typeface="Arial" charset="0"/>
              </a:rPr>
              <a:t>generaldirektör</a:t>
            </a:r>
            <a:endParaRPr lang="sv-SE" dirty="0">
              <a:latin typeface="Arial" charset="0"/>
              <a:cs typeface="Arial" charset="0"/>
            </a:endParaRPr>
          </a:p>
        </p:txBody>
      </p:sp>
      <p:sp>
        <p:nvSpPr>
          <p:cNvPr id="11" name="Rubrik 1">
            <a:extLst>
              <a:ext uri="{FF2B5EF4-FFF2-40B4-BE49-F238E27FC236}">
                <a16:creationId xmlns:a16="http://schemas.microsoft.com/office/drawing/2014/main" id="{D8A85128-4B2E-4995-9DDA-E09BF020E9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19872" y="1412777"/>
            <a:ext cx="3780000" cy="1080000"/>
          </a:xfrm>
        </p:spPr>
        <p:txBody>
          <a:bodyPr>
            <a:noAutofit/>
          </a:bodyPr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Miljöekonomi-dagarna 2050</a:t>
            </a:r>
          </a:p>
        </p:txBody>
      </p:sp>
    </p:spTree>
    <p:extLst>
      <p:ext uri="{BB962C8B-B14F-4D97-AF65-F5344CB8AC3E}">
        <p14:creationId xmlns:p14="http://schemas.microsoft.com/office/powerpoint/2010/main" val="586176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, punktlista,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1080000"/>
          </a:xfrm>
        </p:spPr>
        <p:txBody>
          <a:bodyPr anchor="t">
            <a:noAutofit/>
          </a:bodyPr>
          <a:lstStyle>
            <a:lvl1pPr algn="l">
              <a:defRPr sz="3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24400" y="1548000"/>
            <a:ext cx="7344000" cy="3267419"/>
          </a:xfrm>
        </p:spPr>
        <p:txBody>
          <a:bodyPr>
            <a:no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 marL="756000" indent="-252000"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3pPr>
            <a:lvl4pPr>
              <a:defRPr sz="2400">
                <a:latin typeface="Arial" pitchFamily="34" charset="0"/>
                <a:cs typeface="Arial" pitchFamily="34" charset="0"/>
              </a:defRPr>
            </a:lvl4pPr>
            <a:lvl5pPr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5255"/>
            <a:ext cx="752320" cy="189000"/>
          </a:xfrm>
          <a:prstGeom prst="rect">
            <a:avLst/>
          </a:prstGeom>
        </p:spPr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5255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5255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58688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diagram och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1080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Platshållare för diagram 6"/>
          <p:cNvSpPr>
            <a:spLocks noGrp="1"/>
          </p:cNvSpPr>
          <p:nvPr>
            <p:ph type="chart" sz="quarter" idx="13"/>
          </p:nvPr>
        </p:nvSpPr>
        <p:spPr>
          <a:xfrm>
            <a:off x="824400" y="1547999"/>
            <a:ext cx="4140000" cy="3268800"/>
          </a:xfrm>
        </p:spPr>
        <p:txBody>
          <a:bodyPr/>
          <a:lstStyle/>
          <a:p>
            <a:r>
              <a:rPr lang="sv-SE"/>
              <a:t>Klicka på ikonen för att lägga till ett diagram</a:t>
            </a:r>
          </a:p>
        </p:txBody>
      </p:sp>
      <p:sp>
        <p:nvSpPr>
          <p:cNvPr id="10" name="Platshållare för text 10"/>
          <p:cNvSpPr>
            <a:spLocks noGrp="1"/>
          </p:cNvSpPr>
          <p:nvPr>
            <p:ph type="body" sz="quarter" idx="15"/>
          </p:nvPr>
        </p:nvSpPr>
        <p:spPr>
          <a:xfrm>
            <a:off x="5129015" y="1548000"/>
            <a:ext cx="3038328" cy="32688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75486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21115"/>
            <a:ext cx="7810500" cy="3780000"/>
          </a:xfrm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9000" b="0" cap="none" baseline="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07096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 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42459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722313" y="421115"/>
            <a:ext cx="7810500" cy="3780000"/>
          </a:xfrm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9000" b="0" cap="none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04480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or liggande bild uta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Platshållare för bild 6"/>
          <p:cNvSpPr>
            <a:spLocks noGrp="1"/>
          </p:cNvSpPr>
          <p:nvPr>
            <p:ph type="pic" sz="quarter" idx="13"/>
          </p:nvPr>
        </p:nvSpPr>
        <p:spPr>
          <a:xfrm>
            <a:off x="0" y="459001"/>
            <a:ext cx="6300192" cy="4200128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18376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 liggande 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00000" y="3653100"/>
            <a:ext cx="6552000" cy="1080000"/>
          </a:xfrm>
        </p:spPr>
        <p:txBody>
          <a:bodyPr>
            <a:noAutofit/>
          </a:bodyPr>
          <a:lstStyle>
            <a:lvl1pPr>
              <a:defRPr cap="all" baseline="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900000" y="-18900"/>
            <a:ext cx="4680000" cy="351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1568851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918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24247" y="1444500"/>
            <a:ext cx="7344000" cy="2916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Picture 7" descr="NV_4F_PC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178" y="4340143"/>
            <a:ext cx="576000" cy="645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3520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50" r:id="rId4"/>
    <p:sldLayoutId id="2147483680" r:id="rId5"/>
    <p:sldLayoutId id="2147483651" r:id="rId6"/>
    <p:sldLayoutId id="2147483679" r:id="rId7"/>
    <p:sldLayoutId id="2147483671" r:id="rId8"/>
    <p:sldLayoutId id="2147483678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56" r:id="rId15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rgbClr val="5F5F5F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52000" indent="-2520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04000" indent="-2520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756000" indent="-2520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008000" indent="-2520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260000" indent="-252000" algn="l" defTabSz="91440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://www.naturvardsverket.se/Stod-i-miljoarbetet/Vagledningar/Avfall/Farligt-avfall/Klassificering-av-farligt-avfall-/#rapportering" TargetMode="Externa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hyperlink" Target="http://www.naturvardsverket.se/Stod-i-miljoarbetet/Vagledningar/Avfall/Farligt-avfall/Klassificering-av-farligt-avfall-/#rapportering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urvardsverket.se/avfallsregister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84F17AF-3D64-4385-8D6B-695902557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45AC699-DAFE-4220-B024-4F088E17D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BAF0DA9-3C18-47DF-B9BE-7ADA08B3F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</a:t>
            </a:fld>
            <a:endParaRPr lang="sv-SE"/>
          </a:p>
        </p:txBody>
      </p:sp>
      <p:pic>
        <p:nvPicPr>
          <p:cNvPr id="10" name="Platshållare för bild 9" descr="Tvåfilig motorväg med vit lastbil i förgrunden och personbilar i bakgrunden.">
            <a:extLst>
              <a:ext uri="{FF2B5EF4-FFF2-40B4-BE49-F238E27FC236}">
                <a16:creationId xmlns:a16="http://schemas.microsoft.com/office/drawing/2014/main" id="{3C84390E-A470-483F-BFB4-E1DB43F8D75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" r="112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8786C1A2-0088-4716-8523-4DF8799E79D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En genomgång av alla steg med uppgifter som behövs för ett insamlande företag att rapportera farligt avfall till avfallsregistret hos Naturvårdsverket.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3D9FD98-6431-4481-AFA7-5B222F4AC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Så fungerar </a:t>
            </a:r>
            <a:br>
              <a:rPr lang="sv-SE"/>
            </a:br>
            <a:r>
              <a:rPr lang="sv-SE"/>
              <a:t>e-tjänsten</a:t>
            </a:r>
          </a:p>
        </p:txBody>
      </p:sp>
    </p:spTree>
    <p:extLst>
      <p:ext uri="{BB962C8B-B14F-4D97-AF65-F5344CB8AC3E}">
        <p14:creationId xmlns:p14="http://schemas.microsoft.com/office/powerpoint/2010/main" val="3315617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E553BBF-15DA-4915-A2BB-CBB8986E1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B1F7270-158E-4493-8482-9745B8D73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C159B51-7CDE-4B02-A6E8-108F5408C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10</a:t>
            </a:fld>
            <a:endParaRPr lang="sv-SE" dirty="0"/>
          </a:p>
        </p:txBody>
      </p:sp>
      <p:sp>
        <p:nvSpPr>
          <p:cNvPr id="53" name="Rektangel 52">
            <a:extLst>
              <a:ext uri="{FF2B5EF4-FFF2-40B4-BE49-F238E27FC236}">
                <a16:creationId xmlns:a16="http://schemas.microsoft.com/office/drawing/2014/main" id="{9C26B30E-3642-498D-9DC1-87A72F88199D}"/>
              </a:ext>
            </a:extLst>
          </p:cNvPr>
          <p:cNvSpPr/>
          <p:nvPr/>
        </p:nvSpPr>
        <p:spPr>
          <a:xfrm>
            <a:off x="5308557" y="4577123"/>
            <a:ext cx="1818531" cy="226382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072-238 79 092</a:t>
            </a:r>
          </a:p>
        </p:txBody>
      </p:sp>
      <p:sp>
        <p:nvSpPr>
          <p:cNvPr id="48" name="Rektangel 47">
            <a:extLst>
              <a:ext uri="{FF2B5EF4-FFF2-40B4-BE49-F238E27FC236}">
                <a16:creationId xmlns:a16="http://schemas.microsoft.com/office/drawing/2014/main" id="{5F835AD6-37EC-4A07-A325-DCBE8C50397B}"/>
              </a:ext>
            </a:extLst>
          </p:cNvPr>
          <p:cNvSpPr/>
          <p:nvPr/>
        </p:nvSpPr>
        <p:spPr>
          <a:xfrm>
            <a:off x="5308558" y="4407809"/>
            <a:ext cx="1169954" cy="107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Telefon: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52" name="Rektangel 51">
            <a:extLst>
              <a:ext uri="{FF2B5EF4-FFF2-40B4-BE49-F238E27FC236}">
                <a16:creationId xmlns:a16="http://schemas.microsoft.com/office/drawing/2014/main" id="{88FEA16C-2295-4E63-BD53-09B5C9093F27}"/>
              </a:ext>
            </a:extLst>
          </p:cNvPr>
          <p:cNvSpPr/>
          <p:nvPr/>
        </p:nvSpPr>
        <p:spPr>
          <a:xfrm>
            <a:off x="1007613" y="4505114"/>
            <a:ext cx="2343306" cy="190031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karin.olsson@samlain.se</a:t>
            </a:r>
          </a:p>
        </p:txBody>
      </p:sp>
      <p:sp>
        <p:nvSpPr>
          <p:cNvPr id="47" name="Rektangel 46">
            <a:extLst>
              <a:ext uri="{FF2B5EF4-FFF2-40B4-BE49-F238E27FC236}">
                <a16:creationId xmlns:a16="http://schemas.microsoft.com/office/drawing/2014/main" id="{B2997DAC-421D-4B21-A499-37A5133E0558}"/>
              </a:ext>
            </a:extLst>
          </p:cNvPr>
          <p:cNvSpPr/>
          <p:nvPr/>
        </p:nvSpPr>
        <p:spPr>
          <a:xfrm>
            <a:off x="1007614" y="4350833"/>
            <a:ext cx="2245631" cy="1234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 err="1">
                <a:solidFill>
                  <a:schemeClr val="tx1"/>
                </a:solidFill>
              </a:rPr>
              <a:t>Epostadress</a:t>
            </a:r>
            <a:r>
              <a:rPr lang="sv-SE" sz="1000" dirty="0">
                <a:solidFill>
                  <a:schemeClr val="tx1"/>
                </a:solidFill>
              </a:rPr>
              <a:t>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</a:p>
        </p:txBody>
      </p:sp>
      <p:sp>
        <p:nvSpPr>
          <p:cNvPr id="51" name="Rektangel 50">
            <a:extLst>
              <a:ext uri="{FF2B5EF4-FFF2-40B4-BE49-F238E27FC236}">
                <a16:creationId xmlns:a16="http://schemas.microsoft.com/office/drawing/2014/main" id="{E0E56D94-BEF6-417B-BE01-AA6012E2A853}"/>
              </a:ext>
            </a:extLst>
          </p:cNvPr>
          <p:cNvSpPr/>
          <p:nvPr/>
        </p:nvSpPr>
        <p:spPr>
          <a:xfrm>
            <a:off x="5308558" y="4181426"/>
            <a:ext cx="1818530" cy="190031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Karin Olsson</a:t>
            </a:r>
          </a:p>
        </p:txBody>
      </p:sp>
      <p:sp>
        <p:nvSpPr>
          <p:cNvPr id="46" name="Rektangel 45">
            <a:extLst>
              <a:ext uri="{FF2B5EF4-FFF2-40B4-BE49-F238E27FC236}">
                <a16:creationId xmlns:a16="http://schemas.microsoft.com/office/drawing/2014/main" id="{E3FC0818-C62F-4619-8D23-717E0722EFDE}"/>
              </a:ext>
            </a:extLst>
          </p:cNvPr>
          <p:cNvSpPr/>
          <p:nvPr/>
        </p:nvSpPr>
        <p:spPr>
          <a:xfrm>
            <a:off x="5280578" y="3932052"/>
            <a:ext cx="1867391" cy="2161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Kontaktperson: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50" name="Rektangel 49">
            <a:extLst>
              <a:ext uri="{FF2B5EF4-FFF2-40B4-BE49-F238E27FC236}">
                <a16:creationId xmlns:a16="http://schemas.microsoft.com/office/drawing/2014/main" id="{0957C5BE-211E-4328-8E40-4BB43369B08B}"/>
              </a:ext>
            </a:extLst>
          </p:cNvPr>
          <p:cNvSpPr/>
          <p:nvPr/>
        </p:nvSpPr>
        <p:spPr>
          <a:xfrm>
            <a:off x="1007613" y="4109418"/>
            <a:ext cx="2343307" cy="190031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 err="1">
                <a:solidFill>
                  <a:schemeClr val="accent1">
                    <a:lumMod val="75000"/>
                  </a:schemeClr>
                </a:solidFill>
              </a:rPr>
              <a:t>SamlaIn</a:t>
            </a:r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 AB</a:t>
            </a:r>
          </a:p>
        </p:txBody>
      </p:sp>
      <p:sp>
        <p:nvSpPr>
          <p:cNvPr id="45" name="Rektangel 44">
            <a:extLst>
              <a:ext uri="{FF2B5EF4-FFF2-40B4-BE49-F238E27FC236}">
                <a16:creationId xmlns:a16="http://schemas.microsoft.com/office/drawing/2014/main" id="{571D07C4-C83F-4C68-A997-604AF67309E6}"/>
              </a:ext>
            </a:extLst>
          </p:cNvPr>
          <p:cNvSpPr/>
          <p:nvPr/>
        </p:nvSpPr>
        <p:spPr>
          <a:xfrm>
            <a:off x="979635" y="3903057"/>
            <a:ext cx="2245631" cy="1988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Verksamhetens namn: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49" name="Rektangel 48">
            <a:extLst>
              <a:ext uri="{FF2B5EF4-FFF2-40B4-BE49-F238E27FC236}">
                <a16:creationId xmlns:a16="http://schemas.microsoft.com/office/drawing/2014/main" id="{F8907CD0-865F-4401-A3F6-28805565416D}"/>
              </a:ext>
            </a:extLst>
          </p:cNvPr>
          <p:cNvSpPr/>
          <p:nvPr/>
        </p:nvSpPr>
        <p:spPr>
          <a:xfrm>
            <a:off x="5321975" y="3713026"/>
            <a:ext cx="1805114" cy="190031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555678-3578</a:t>
            </a:r>
          </a:p>
        </p:txBody>
      </p:sp>
      <p:sp>
        <p:nvSpPr>
          <p:cNvPr id="44" name="Rektangel 43">
            <a:extLst>
              <a:ext uri="{FF2B5EF4-FFF2-40B4-BE49-F238E27FC236}">
                <a16:creationId xmlns:a16="http://schemas.microsoft.com/office/drawing/2014/main" id="{9B484819-C9B2-43F2-9E0C-65114F3620FE}"/>
              </a:ext>
            </a:extLst>
          </p:cNvPr>
          <p:cNvSpPr/>
          <p:nvPr/>
        </p:nvSpPr>
        <p:spPr>
          <a:xfrm>
            <a:off x="5292080" y="3524774"/>
            <a:ext cx="2448272" cy="1157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Organisationsnummer/personnummer: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180ABF1-4C29-42BC-AD2C-09F3E3F378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539" y="3383013"/>
            <a:ext cx="2918713" cy="685859"/>
          </a:xfrm>
          <a:prstGeom prst="rect">
            <a:avLst/>
          </a:prstGeom>
        </p:spPr>
      </p:pic>
      <p:sp>
        <p:nvSpPr>
          <p:cNvPr id="54" name="Rektangel 53">
            <a:extLst>
              <a:ext uri="{FF2B5EF4-FFF2-40B4-BE49-F238E27FC236}">
                <a16:creationId xmlns:a16="http://schemas.microsoft.com/office/drawing/2014/main" id="{8AB71C34-85FD-4E4D-9F35-33E9C4308DD2}"/>
              </a:ext>
            </a:extLst>
          </p:cNvPr>
          <p:cNvSpPr/>
          <p:nvPr/>
        </p:nvSpPr>
        <p:spPr>
          <a:xfrm>
            <a:off x="979013" y="3159255"/>
            <a:ext cx="6148076" cy="2607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200" dirty="0">
                <a:solidFill>
                  <a:schemeClr val="tx1"/>
                </a:solidFill>
              </a:rPr>
              <a:t>Verksamhetsutövare</a:t>
            </a:r>
          </a:p>
        </p:txBody>
      </p:sp>
      <p:sp>
        <p:nvSpPr>
          <p:cNvPr id="43" name="Rektangel 42">
            <a:extLst>
              <a:ext uri="{FF2B5EF4-FFF2-40B4-BE49-F238E27FC236}">
                <a16:creationId xmlns:a16="http://schemas.microsoft.com/office/drawing/2014/main" id="{C3038AE7-1999-42E4-A0D5-83C6C3E29B88}"/>
              </a:ext>
            </a:extLst>
          </p:cNvPr>
          <p:cNvSpPr/>
          <p:nvPr/>
        </p:nvSpPr>
        <p:spPr>
          <a:xfrm>
            <a:off x="5334447" y="2862669"/>
            <a:ext cx="1792642" cy="20353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070-456 78 94</a:t>
            </a:r>
          </a:p>
        </p:txBody>
      </p:sp>
      <p:sp>
        <p:nvSpPr>
          <p:cNvPr id="38" name="Rektangel 37">
            <a:extLst>
              <a:ext uri="{FF2B5EF4-FFF2-40B4-BE49-F238E27FC236}">
                <a16:creationId xmlns:a16="http://schemas.microsoft.com/office/drawing/2014/main" id="{F8D9DDEA-3B28-4497-AF0C-CCD5E3D65CC4}"/>
              </a:ext>
            </a:extLst>
          </p:cNvPr>
          <p:cNvSpPr/>
          <p:nvPr/>
        </p:nvSpPr>
        <p:spPr>
          <a:xfrm>
            <a:off x="5334447" y="2626613"/>
            <a:ext cx="1260998" cy="199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Telefonnummer: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42" name="Rektangel 41">
            <a:extLst>
              <a:ext uri="{FF2B5EF4-FFF2-40B4-BE49-F238E27FC236}">
                <a16:creationId xmlns:a16="http://schemas.microsoft.com/office/drawing/2014/main" id="{78F753EA-6AC5-49F6-A905-4B0DA9477435}"/>
              </a:ext>
            </a:extLst>
          </p:cNvPr>
          <p:cNvSpPr/>
          <p:nvPr/>
        </p:nvSpPr>
        <p:spPr>
          <a:xfrm>
            <a:off x="1007613" y="2894217"/>
            <a:ext cx="2343308" cy="214502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gustav.krantz@samlain.se</a:t>
            </a:r>
          </a:p>
        </p:txBody>
      </p:sp>
      <p:sp>
        <p:nvSpPr>
          <p:cNvPr id="37" name="Rektangel 36">
            <a:extLst>
              <a:ext uri="{FF2B5EF4-FFF2-40B4-BE49-F238E27FC236}">
                <a16:creationId xmlns:a16="http://schemas.microsoft.com/office/drawing/2014/main" id="{3422310A-8952-4E96-B8C6-082B478F75AD}"/>
              </a:ext>
            </a:extLst>
          </p:cNvPr>
          <p:cNvSpPr/>
          <p:nvPr/>
        </p:nvSpPr>
        <p:spPr>
          <a:xfrm>
            <a:off x="1033503" y="2652791"/>
            <a:ext cx="1260999" cy="2066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 err="1">
                <a:solidFill>
                  <a:schemeClr val="tx1"/>
                </a:solidFill>
              </a:rPr>
              <a:t>Epostadress</a:t>
            </a:r>
            <a:r>
              <a:rPr lang="sv-SE" sz="1000" dirty="0">
                <a:solidFill>
                  <a:schemeClr val="tx1"/>
                </a:solidFill>
              </a:rPr>
              <a:t>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41" name="Rektangel 40">
            <a:extLst>
              <a:ext uri="{FF2B5EF4-FFF2-40B4-BE49-F238E27FC236}">
                <a16:creationId xmlns:a16="http://schemas.microsoft.com/office/drawing/2014/main" id="{E7307835-8DBD-4B4C-8D25-827EFF553E1F}"/>
              </a:ext>
            </a:extLst>
          </p:cNvPr>
          <p:cNvSpPr/>
          <p:nvPr/>
        </p:nvSpPr>
        <p:spPr>
          <a:xfrm>
            <a:off x="5334447" y="2445396"/>
            <a:ext cx="1792642" cy="168214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Krantz</a:t>
            </a:r>
          </a:p>
        </p:txBody>
      </p:sp>
      <p:sp>
        <p:nvSpPr>
          <p:cNvPr id="36" name="Rektangel 35">
            <a:extLst>
              <a:ext uri="{FF2B5EF4-FFF2-40B4-BE49-F238E27FC236}">
                <a16:creationId xmlns:a16="http://schemas.microsoft.com/office/drawing/2014/main" id="{A248994F-EDD8-4921-ADB4-D0291BA7A16D}"/>
              </a:ext>
            </a:extLst>
          </p:cNvPr>
          <p:cNvSpPr/>
          <p:nvPr/>
        </p:nvSpPr>
        <p:spPr>
          <a:xfrm>
            <a:off x="5334447" y="2196469"/>
            <a:ext cx="1169954" cy="2478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Efternamn: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40" name="Rektangel 39">
            <a:extLst>
              <a:ext uri="{FF2B5EF4-FFF2-40B4-BE49-F238E27FC236}">
                <a16:creationId xmlns:a16="http://schemas.microsoft.com/office/drawing/2014/main" id="{1E38A87E-BB08-4AC5-83B4-99B009D752DD}"/>
              </a:ext>
            </a:extLst>
          </p:cNvPr>
          <p:cNvSpPr/>
          <p:nvPr/>
        </p:nvSpPr>
        <p:spPr>
          <a:xfrm>
            <a:off x="1007613" y="2463947"/>
            <a:ext cx="2343309" cy="162725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Gustav</a:t>
            </a:r>
          </a:p>
        </p:txBody>
      </p:sp>
      <p:sp>
        <p:nvSpPr>
          <p:cNvPr id="35" name="Rektangel 34">
            <a:extLst>
              <a:ext uri="{FF2B5EF4-FFF2-40B4-BE49-F238E27FC236}">
                <a16:creationId xmlns:a16="http://schemas.microsoft.com/office/drawing/2014/main" id="{395A03AC-0889-4F88-B6C7-ACFA25A82274}"/>
              </a:ext>
            </a:extLst>
          </p:cNvPr>
          <p:cNvSpPr/>
          <p:nvPr/>
        </p:nvSpPr>
        <p:spPr>
          <a:xfrm>
            <a:off x="1033503" y="2251432"/>
            <a:ext cx="1169954" cy="2075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Förnamn: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39" name="Rektangel 38">
            <a:extLst>
              <a:ext uri="{FF2B5EF4-FFF2-40B4-BE49-F238E27FC236}">
                <a16:creationId xmlns:a16="http://schemas.microsoft.com/office/drawing/2014/main" id="{54090655-818D-4603-A5CD-CB14B477FCFF}"/>
              </a:ext>
            </a:extLst>
          </p:cNvPr>
          <p:cNvSpPr/>
          <p:nvPr/>
        </p:nvSpPr>
        <p:spPr>
          <a:xfrm>
            <a:off x="1007613" y="2042669"/>
            <a:ext cx="2317417" cy="19879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19631221-6861</a:t>
            </a:r>
          </a:p>
        </p:txBody>
      </p:sp>
      <p:sp>
        <p:nvSpPr>
          <p:cNvPr id="55" name="Rektangulär pratbubbla 8">
            <a:extLst>
              <a:ext uri="{FF2B5EF4-FFF2-40B4-BE49-F238E27FC236}">
                <a16:creationId xmlns:a16="http://schemas.microsoft.com/office/drawing/2014/main" id="{0B14506A-2825-4BB1-804B-279904657466}"/>
              </a:ext>
            </a:extLst>
          </p:cNvPr>
          <p:cNvSpPr/>
          <p:nvPr/>
        </p:nvSpPr>
        <p:spPr>
          <a:xfrm>
            <a:off x="2997771" y="2046736"/>
            <a:ext cx="2245631" cy="905478"/>
          </a:xfrm>
          <a:prstGeom prst="wedgeRectCallout">
            <a:avLst>
              <a:gd name="adj1" fmla="val -58029"/>
              <a:gd name="adj2" fmla="val 82551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chemeClr val="tx1"/>
                </a:solidFill>
              </a:rPr>
              <a:t>Verksamhetsutövare är i det här fallet insamlare av farligt avfall. I andra anteckningar är verksamhetsutövare utförare som yrkesmässigt producerar, transporterar eller behandlar farligt  avfall, eller agerar som handlare och mäklare av farligt avfall </a:t>
            </a:r>
          </a:p>
        </p:txBody>
      </p:sp>
      <p:sp>
        <p:nvSpPr>
          <p:cNvPr id="34" name="Rektangel 33">
            <a:extLst>
              <a:ext uri="{FF2B5EF4-FFF2-40B4-BE49-F238E27FC236}">
                <a16:creationId xmlns:a16="http://schemas.microsoft.com/office/drawing/2014/main" id="{BF4B1BE2-E72C-4BED-B900-9187A5C9A26D}"/>
              </a:ext>
            </a:extLst>
          </p:cNvPr>
          <p:cNvSpPr/>
          <p:nvPr/>
        </p:nvSpPr>
        <p:spPr>
          <a:xfrm>
            <a:off x="1045553" y="1779169"/>
            <a:ext cx="2928929" cy="2367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Uppgiftslämnares personnummer: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33" name="Rektangel 32">
            <a:extLst>
              <a:ext uri="{FF2B5EF4-FFF2-40B4-BE49-F238E27FC236}">
                <a16:creationId xmlns:a16="http://schemas.microsoft.com/office/drawing/2014/main" id="{92070D61-C0B3-4480-A1D2-DA65CD5F8A84}"/>
              </a:ext>
            </a:extLst>
          </p:cNvPr>
          <p:cNvSpPr/>
          <p:nvPr/>
        </p:nvSpPr>
        <p:spPr>
          <a:xfrm>
            <a:off x="979013" y="1570293"/>
            <a:ext cx="130035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200" dirty="0"/>
              <a:t>Uppgiftslämnare</a:t>
            </a:r>
          </a:p>
        </p:txBody>
      </p:sp>
      <p:pic>
        <p:nvPicPr>
          <p:cNvPr id="8" name="Bildobjekt 7" descr="Skärmdump på e-tjänstens navigering med Steget Kontaktuppgifter aktiverat. Steget innan är Start och efterföljande steg är: Insamlingsinformation, Farligt avfall, Summering och Klar.">
            <a:extLst>
              <a:ext uri="{FF2B5EF4-FFF2-40B4-BE49-F238E27FC236}">
                <a16:creationId xmlns:a16="http://schemas.microsoft.com/office/drawing/2014/main" id="{FE101584-572C-412C-A463-03B06FD152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186" y="1037054"/>
            <a:ext cx="4983084" cy="566277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8148DC55-2228-495B-A7EC-459A85F21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1"/>
            <a:ext cx="7344000" cy="560008"/>
          </a:xfrm>
        </p:spPr>
        <p:txBody>
          <a:bodyPr/>
          <a:lstStyle/>
          <a:p>
            <a:r>
              <a:rPr lang="sv-SE" dirty="0"/>
              <a:t>Exempel med kontaktuppgifter</a:t>
            </a:r>
          </a:p>
        </p:txBody>
      </p:sp>
    </p:spTree>
    <p:extLst>
      <p:ext uri="{BB962C8B-B14F-4D97-AF65-F5344CB8AC3E}">
        <p14:creationId xmlns:p14="http://schemas.microsoft.com/office/powerpoint/2010/main" val="3473346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ED40943-3202-4A79-A4D8-B7BEB2193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A001973-7464-4C18-8561-FB9EC7815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204392B-8475-4D19-BEBF-C82B81A85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11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7BE9C06-4D52-488E-A105-D3E45CCEA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Steg 4</a:t>
            </a:r>
            <a:br>
              <a:rPr lang="sv-SE" dirty="0"/>
            </a:br>
            <a:r>
              <a:rPr lang="sv-SE" dirty="0"/>
              <a:t>information </a:t>
            </a:r>
            <a:r>
              <a:rPr lang="sv-SE"/>
              <a:t>om borttransport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68783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1C9B311-099E-4DA8-99AD-305E0F4DE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5B0C485-C51B-40DD-A205-C3D6CCDCC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5A830F6-04DB-4A1F-B855-25213B49D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12</a:t>
            </a:fld>
            <a:endParaRPr lang="sv-SE"/>
          </a:p>
        </p:txBody>
      </p:sp>
      <p:pic>
        <p:nvPicPr>
          <p:cNvPr id="11" name="Platshållare för bild 10" descr="Skärmdump på e-tjänstens steg: Insamlingsinformation med flera inmatningsfält.">
            <a:extLst>
              <a:ext uri="{FF2B5EF4-FFF2-40B4-BE49-F238E27FC236}">
                <a16:creationId xmlns:a16="http://schemas.microsoft.com/office/drawing/2014/main" id="{C61D881E-DE93-4859-BD06-776E4BAB1EA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7" r="3017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4736D399-2CFA-43B4-B9B8-CF59B9956A1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Här ska uppgifter lämnas inom två områden: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/>
              <a:t>Uppgifter om borttransporten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/>
              <a:t>Plats där avfallet ska tas emot</a:t>
            </a:r>
          </a:p>
          <a:p>
            <a:pPr marL="0" indent="0">
              <a:buNone/>
            </a:pPr>
            <a:br>
              <a:rPr lang="sv-SE" dirty="0"/>
            </a:br>
            <a:r>
              <a:rPr lang="sv-SE" dirty="0"/>
              <a:t>Följande bilder visar exempel.</a:t>
            </a:r>
          </a:p>
        </p:txBody>
      </p:sp>
      <p:sp>
        <p:nvSpPr>
          <p:cNvPr id="2" name="Rubrik 1" descr="Skärmdump på e-tjänstens steg: Insamlingsinformation med flera inmatningsfält.">
            <a:extLst>
              <a:ext uri="{FF2B5EF4-FFF2-40B4-BE49-F238E27FC236}">
                <a16:creationId xmlns:a16="http://schemas.microsoft.com/office/drawing/2014/main" id="{C0A017F0-017B-473D-AF93-2AAEFE925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Insamlings-information</a:t>
            </a:r>
          </a:p>
        </p:txBody>
      </p:sp>
    </p:spTree>
    <p:extLst>
      <p:ext uri="{BB962C8B-B14F-4D97-AF65-F5344CB8AC3E}">
        <p14:creationId xmlns:p14="http://schemas.microsoft.com/office/powerpoint/2010/main" val="26150510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7B081B8-4D08-45C2-80C7-3E44827E8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E9769A9-2307-4E93-8CBB-1C0D44E98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7F64BDA-3FDC-4766-A09A-421EDC91C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13</a:t>
            </a:fld>
            <a:endParaRPr lang="sv-SE" dirty="0"/>
          </a:p>
        </p:txBody>
      </p:sp>
      <p:grpSp>
        <p:nvGrpSpPr>
          <p:cNvPr id="16" name="Grupp 15" descr="Inmatat transportsätt är Vägtransport">
            <a:extLst>
              <a:ext uri="{FF2B5EF4-FFF2-40B4-BE49-F238E27FC236}">
                <a16:creationId xmlns:a16="http://schemas.microsoft.com/office/drawing/2014/main" id="{5991FF92-EB2C-4479-8A78-A93B378B7F00}"/>
              </a:ext>
            </a:extLst>
          </p:cNvPr>
          <p:cNvGrpSpPr/>
          <p:nvPr/>
        </p:nvGrpSpPr>
        <p:grpSpPr>
          <a:xfrm>
            <a:off x="968324" y="4388449"/>
            <a:ext cx="7207351" cy="282978"/>
            <a:chOff x="1605540" y="4062314"/>
            <a:chExt cx="7207351" cy="282978"/>
          </a:xfrm>
        </p:grpSpPr>
        <p:sp>
          <p:nvSpPr>
            <p:cNvPr id="17" name="Rektangel 16" descr="Inmatat fält: Vägtransport">
              <a:extLst>
                <a:ext uri="{FF2B5EF4-FFF2-40B4-BE49-F238E27FC236}">
                  <a16:creationId xmlns:a16="http://schemas.microsoft.com/office/drawing/2014/main" id="{E7BD1B93-24DB-4E2B-B7D2-83E0DAFFC595}"/>
                </a:ext>
              </a:extLst>
            </p:cNvPr>
            <p:cNvSpPr/>
            <p:nvPr/>
          </p:nvSpPr>
          <p:spPr>
            <a:xfrm>
              <a:off x="1605540" y="4062314"/>
              <a:ext cx="7183904" cy="282978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Vägtransport</a:t>
              </a:r>
            </a:p>
          </p:txBody>
        </p:sp>
        <p:sp>
          <p:nvSpPr>
            <p:cNvPr id="18" name="Bakåt eller föregående 17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4745B378-0571-4AF6-8069-31014521DDF0}"/>
                </a:ext>
              </a:extLst>
            </p:cNvPr>
            <p:cNvSpPr/>
            <p:nvPr/>
          </p:nvSpPr>
          <p:spPr>
            <a:xfrm rot="16200000">
              <a:off x="8539331" y="4071732"/>
              <a:ext cx="282977" cy="264142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2000"/>
            </a:p>
          </p:txBody>
        </p:sp>
      </p:grpSp>
      <p:sp>
        <p:nvSpPr>
          <p:cNvPr id="15" name="Rektangel 14">
            <a:extLst>
              <a:ext uri="{FF2B5EF4-FFF2-40B4-BE49-F238E27FC236}">
                <a16:creationId xmlns:a16="http://schemas.microsoft.com/office/drawing/2014/main" id="{CE3B8B2C-E689-4580-921F-D4DEFD55DE42}"/>
              </a:ext>
            </a:extLst>
          </p:cNvPr>
          <p:cNvSpPr/>
          <p:nvPr/>
        </p:nvSpPr>
        <p:spPr>
          <a:xfrm>
            <a:off x="968324" y="4130825"/>
            <a:ext cx="2377527" cy="226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Transportsätt: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351DAA53-AC10-4B7B-A2AE-9DB3F67BE8A2}"/>
              </a:ext>
            </a:extLst>
          </p:cNvPr>
          <p:cNvSpPr/>
          <p:nvPr/>
        </p:nvSpPr>
        <p:spPr>
          <a:xfrm>
            <a:off x="4896210" y="3740497"/>
            <a:ext cx="3279465" cy="27795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5698745899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CBC0644F-553B-4D4E-9534-9A97C4BEF8D4}"/>
              </a:ext>
            </a:extLst>
          </p:cNvPr>
          <p:cNvSpPr/>
          <p:nvPr/>
        </p:nvSpPr>
        <p:spPr>
          <a:xfrm>
            <a:off x="4804475" y="3459676"/>
            <a:ext cx="3511941" cy="2266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Mottagarens organisationsnummer/personnummer: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pic>
        <p:nvPicPr>
          <p:cNvPr id="26" name="Bildobjekt 25">
            <a:extLst>
              <a:ext uri="{FF2B5EF4-FFF2-40B4-BE49-F238E27FC236}">
                <a16:creationId xmlns:a16="http://schemas.microsoft.com/office/drawing/2014/main" id="{91300EE7-406E-43F0-955A-B1306495A4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706" y="3416705"/>
            <a:ext cx="2918713" cy="685859"/>
          </a:xfrm>
          <a:prstGeom prst="rect">
            <a:avLst/>
          </a:prstGeom>
        </p:spPr>
      </p:pic>
      <p:pic>
        <p:nvPicPr>
          <p:cNvPr id="25" name="Bildobjekt 24">
            <a:extLst>
              <a:ext uri="{FF2B5EF4-FFF2-40B4-BE49-F238E27FC236}">
                <a16:creationId xmlns:a16="http://schemas.microsoft.com/office/drawing/2014/main" id="{B6A26D34-E4BD-475E-A3D2-B77CBB3CB1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707" y="2773036"/>
            <a:ext cx="2918713" cy="685859"/>
          </a:xfrm>
          <a:prstGeom prst="rect">
            <a:avLst/>
          </a:prstGeom>
        </p:spPr>
      </p:pic>
      <p:sp>
        <p:nvSpPr>
          <p:cNvPr id="11" name="Rektangel 10">
            <a:extLst>
              <a:ext uri="{FF2B5EF4-FFF2-40B4-BE49-F238E27FC236}">
                <a16:creationId xmlns:a16="http://schemas.microsoft.com/office/drawing/2014/main" id="{E4D42B9A-A08D-4F72-B2BA-CF5E5F5EE0D7}"/>
              </a:ext>
            </a:extLst>
          </p:cNvPr>
          <p:cNvSpPr/>
          <p:nvPr/>
        </p:nvSpPr>
        <p:spPr>
          <a:xfrm>
            <a:off x="991771" y="2457221"/>
            <a:ext cx="7183904" cy="28297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2020-10-09</a:t>
            </a:r>
          </a:p>
        </p:txBody>
      </p:sp>
      <p:sp>
        <p:nvSpPr>
          <p:cNvPr id="23" name="Rektangel 22">
            <a:extLst>
              <a:ext uri="{FF2B5EF4-FFF2-40B4-BE49-F238E27FC236}">
                <a16:creationId xmlns:a16="http://schemas.microsoft.com/office/drawing/2014/main" id="{51F5BEB4-AE87-4F8B-A1D5-866BDBFC2ED0}"/>
              </a:ext>
            </a:extLst>
          </p:cNvPr>
          <p:cNvSpPr/>
          <p:nvPr/>
        </p:nvSpPr>
        <p:spPr>
          <a:xfrm>
            <a:off x="4896210" y="3100070"/>
            <a:ext cx="3279465" cy="27795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5525413695</a:t>
            </a:r>
          </a:p>
        </p:txBody>
      </p:sp>
      <p:sp>
        <p:nvSpPr>
          <p:cNvPr id="24" name="Rektangel 23">
            <a:extLst>
              <a:ext uri="{FF2B5EF4-FFF2-40B4-BE49-F238E27FC236}">
                <a16:creationId xmlns:a16="http://schemas.microsoft.com/office/drawing/2014/main" id="{FB59DCC7-F73C-4C71-B6D9-CB5EE7CF37A9}"/>
              </a:ext>
            </a:extLst>
          </p:cNvPr>
          <p:cNvSpPr/>
          <p:nvPr/>
        </p:nvSpPr>
        <p:spPr>
          <a:xfrm>
            <a:off x="4840031" y="2819250"/>
            <a:ext cx="3404377" cy="2266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Transportörens organisationsnummer/personnummer: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19" name="Rektangulär pratbubbla 8">
            <a:extLst>
              <a:ext uri="{FF2B5EF4-FFF2-40B4-BE49-F238E27FC236}">
                <a16:creationId xmlns:a16="http://schemas.microsoft.com/office/drawing/2014/main" id="{0AC9D87A-54FD-4128-A5B7-26F76A9E76FF}"/>
              </a:ext>
            </a:extLst>
          </p:cNvPr>
          <p:cNvSpPr/>
          <p:nvPr/>
        </p:nvSpPr>
        <p:spPr>
          <a:xfrm>
            <a:off x="6097875" y="2649167"/>
            <a:ext cx="2196418" cy="646219"/>
          </a:xfrm>
          <a:prstGeom prst="wedgeRectCallout">
            <a:avLst>
              <a:gd name="adj1" fmla="val -58029"/>
              <a:gd name="adj2" fmla="val 82551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chemeClr val="tx1"/>
                </a:solidFill>
              </a:rPr>
              <a:t>Den juridiska person som tar emot det farliga avfallet. </a:t>
            </a:r>
          </a:p>
          <a:p>
            <a:pPr algn="ctr"/>
            <a:r>
              <a:rPr lang="sv-SE" sz="800" dirty="0">
                <a:solidFill>
                  <a:schemeClr val="tx1"/>
                </a:solidFill>
              </a:rPr>
              <a:t>Till exempel en avfallshandlare/-mäklare eller avfallsbehandlare.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06B8577-4670-427B-BCED-06576A3FD64C}"/>
              </a:ext>
            </a:extLst>
          </p:cNvPr>
          <p:cNvSpPr/>
          <p:nvPr/>
        </p:nvSpPr>
        <p:spPr>
          <a:xfrm>
            <a:off x="900065" y="2144572"/>
            <a:ext cx="2377527" cy="2803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Datum för borttransport: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04AF254E-014E-4FE6-9D8D-969F05EFA7C7}"/>
              </a:ext>
            </a:extLst>
          </p:cNvPr>
          <p:cNvSpPr/>
          <p:nvPr/>
        </p:nvSpPr>
        <p:spPr>
          <a:xfrm>
            <a:off x="1258436" y="1930248"/>
            <a:ext cx="83619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200" dirty="0"/>
              <a:t>Transport</a:t>
            </a:r>
          </a:p>
        </p:txBody>
      </p:sp>
      <p:pic>
        <p:nvPicPr>
          <p:cNvPr id="20" name="Bildobjekt 19" descr="Skärmdump på e-tjänstens navigering med Steget Insamlingsinformation aktiverat. Steget innan är Start och Kontaktuppgifter. Efterföljande steg är:  Farligt avfall, Summering och Klar.">
            <a:extLst>
              <a:ext uri="{FF2B5EF4-FFF2-40B4-BE49-F238E27FC236}">
                <a16:creationId xmlns:a16="http://schemas.microsoft.com/office/drawing/2014/main" id="{7590399E-370E-4163-9F78-787D4B8175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100" y="1402408"/>
            <a:ext cx="4810796" cy="46679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8E357C5F-6ED8-4874-9DFC-9C7772569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7636032" cy="825277"/>
          </a:xfrm>
        </p:spPr>
        <p:txBody>
          <a:bodyPr/>
          <a:lstStyle/>
          <a:p>
            <a:r>
              <a:rPr lang="sv-SE" dirty="0"/>
              <a:t>Lämna uppgifter: insamlingsinformation</a:t>
            </a:r>
            <a:br>
              <a:rPr lang="sv-SE" dirty="0"/>
            </a:br>
            <a:r>
              <a:rPr lang="sv-SE" sz="1600" dirty="0"/>
              <a:t>- I</a:t>
            </a:r>
            <a:r>
              <a:rPr lang="sv-SE" sz="1800" dirty="0"/>
              <a:t>nsamling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22753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E351E62-F79F-4247-B0F4-1CF809C17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D4D7980-8FE8-48B8-A35A-C13778AD6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C2A85EF-1063-405D-A698-659EA8123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14</a:t>
            </a:fld>
            <a:endParaRPr lang="sv-SE"/>
          </a:p>
        </p:txBody>
      </p:sp>
      <p:pic>
        <p:nvPicPr>
          <p:cNvPr id="16" name="Platshållare för bild 15" descr="Skärmdump på e-tjänstens inmatningsfält för Plats där avfallet tas emot.">
            <a:extLst>
              <a:ext uri="{FF2B5EF4-FFF2-40B4-BE49-F238E27FC236}">
                <a16:creationId xmlns:a16="http://schemas.microsoft.com/office/drawing/2014/main" id="{3FC4EC42-DD1E-4EDA-B41E-8AA50FD3C4D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10" b="4710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661F19C-12D2-4423-B2FC-907D1AED8BE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dirty="0"/>
              <a:t>Plats där avfallet tas emot är där en ny innehavare, till exempel en mäklare eller behandlare, övertar ansvaret för det farliga avfallet.</a:t>
            </a:r>
          </a:p>
          <a:p>
            <a:r>
              <a:rPr lang="sv-SE" dirty="0"/>
              <a:t>Om adress saknas, uppge koordinater eller enbart kommunkod. 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9E9DE79-EB00-4923-A172-AA3F72325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Lämna uppgifter: insamlingsinformation</a:t>
            </a:r>
            <a:br>
              <a:rPr lang="sv-SE" dirty="0"/>
            </a:br>
            <a:r>
              <a:rPr lang="sv-SE" sz="1800" dirty="0"/>
              <a:t>- Plats där avfallet tas emot. Välj alternativ 1 om adress finns. </a:t>
            </a:r>
          </a:p>
        </p:txBody>
      </p:sp>
    </p:spTree>
    <p:extLst>
      <p:ext uri="{BB962C8B-B14F-4D97-AF65-F5344CB8AC3E}">
        <p14:creationId xmlns:p14="http://schemas.microsoft.com/office/powerpoint/2010/main" val="19629861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8213F11-D9AE-48F2-A67D-40F22FC60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01DFD91-37B9-4A43-A031-19FEE5CC8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16D758D-DF2C-4DF8-996C-3E4B9D662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15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9BF528C-4107-435F-935B-86CCE7062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Steg 5</a:t>
            </a:r>
            <a:br>
              <a:rPr lang="sv-SE"/>
            </a:br>
            <a:r>
              <a:rPr lang="sv-SE"/>
              <a:t>uppgifter om avfallet</a:t>
            </a:r>
          </a:p>
        </p:txBody>
      </p:sp>
    </p:spTree>
    <p:extLst>
      <p:ext uri="{BB962C8B-B14F-4D97-AF65-F5344CB8AC3E}">
        <p14:creationId xmlns:p14="http://schemas.microsoft.com/office/powerpoint/2010/main" val="23103176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77D2BC0-4DDE-4C39-B0BB-21B927545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B06F683-6A39-44FE-BD04-ABC8D550B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39522F2-F6D2-4876-B748-14D3A77AF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16</a:t>
            </a:fld>
            <a:endParaRPr lang="sv-SE"/>
          </a:p>
        </p:txBody>
      </p:sp>
      <p:pic>
        <p:nvPicPr>
          <p:cNvPr id="10" name="Platshållare för bild 9" descr="Skärmdump med e-tjänstens steg: Farligt avfall med inmatningsfält om själva avfallet. Bland annat visas inmatningsfält för: Avfallstyp med huvudgrupp och undergrupp samt själva avfallstypen. Inmatningsfält för avfallsmängd och referens visas också.">
            <a:extLst>
              <a:ext uri="{FF2B5EF4-FFF2-40B4-BE49-F238E27FC236}">
                <a16:creationId xmlns:a16="http://schemas.microsoft.com/office/drawing/2014/main" id="{BB5F2A51-4CF1-485C-975A-D3A75CAFFCA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56" r="10256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DA7DE232-EA80-43E6-9FF1-80EFB33B81A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Här ska alla uppgifter om avfallet lämnas. Till exempel avfallstyp samt mängden avfall i kilo.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Se exempel på nästa bild.  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38669A0-0EA8-4BE2-9A30-D4DE43DCD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Farligt avfall</a:t>
            </a:r>
          </a:p>
        </p:txBody>
      </p:sp>
    </p:spTree>
    <p:extLst>
      <p:ext uri="{BB962C8B-B14F-4D97-AF65-F5344CB8AC3E}">
        <p14:creationId xmlns:p14="http://schemas.microsoft.com/office/powerpoint/2010/main" val="37694861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418D821-FF91-401E-AC91-974704182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43A8173-AB44-4CD9-9CCC-D207132D1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EC2BEDC-7090-41D3-AADC-1629D90F6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17</a:t>
            </a:fld>
            <a:endParaRPr lang="sv-SE"/>
          </a:p>
        </p:txBody>
      </p:sp>
      <p:sp>
        <p:nvSpPr>
          <p:cNvPr id="20" name="Rektangel 19" descr="Inmatningsfält för referens">
            <a:extLst>
              <a:ext uri="{FF2B5EF4-FFF2-40B4-BE49-F238E27FC236}">
                <a16:creationId xmlns:a16="http://schemas.microsoft.com/office/drawing/2014/main" id="{CE23FED9-2E8F-44C2-8D55-D02508731421}"/>
              </a:ext>
            </a:extLst>
          </p:cNvPr>
          <p:cNvSpPr/>
          <p:nvPr/>
        </p:nvSpPr>
        <p:spPr>
          <a:xfrm>
            <a:off x="916598" y="4041019"/>
            <a:ext cx="7119514" cy="21724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sv-SE" sz="1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AD297443-2C18-4F28-96DF-3EB6755B1A8B}"/>
              </a:ext>
            </a:extLst>
          </p:cNvPr>
          <p:cNvSpPr/>
          <p:nvPr/>
        </p:nvSpPr>
        <p:spPr>
          <a:xfrm>
            <a:off x="916598" y="3881869"/>
            <a:ext cx="780891" cy="1367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Referens:</a:t>
            </a:r>
          </a:p>
        </p:txBody>
      </p:sp>
      <p:grpSp>
        <p:nvGrpSpPr>
          <p:cNvPr id="24" name="Grupp 23" descr="Inmatningsfältet för avfallsmängd är ifyllt med 100 kilo">
            <a:extLst>
              <a:ext uri="{FF2B5EF4-FFF2-40B4-BE49-F238E27FC236}">
                <a16:creationId xmlns:a16="http://schemas.microsoft.com/office/drawing/2014/main" id="{BBEF9CE3-88FE-470A-BE37-0FD7879DA3BE}"/>
              </a:ext>
            </a:extLst>
          </p:cNvPr>
          <p:cNvGrpSpPr/>
          <p:nvPr/>
        </p:nvGrpSpPr>
        <p:grpSpPr>
          <a:xfrm>
            <a:off x="916598" y="3608971"/>
            <a:ext cx="7125138" cy="253648"/>
            <a:chOff x="1766523" y="3145782"/>
            <a:chExt cx="7125138" cy="253648"/>
          </a:xfrm>
        </p:grpSpPr>
        <p:sp>
          <p:nvSpPr>
            <p:cNvPr id="25" name="Rektangel 24">
              <a:extLst>
                <a:ext uri="{FF2B5EF4-FFF2-40B4-BE49-F238E27FC236}">
                  <a16:creationId xmlns:a16="http://schemas.microsoft.com/office/drawing/2014/main" id="{753262F9-DE92-4000-9D22-0BC6397CD478}"/>
                </a:ext>
              </a:extLst>
            </p:cNvPr>
            <p:cNvSpPr/>
            <p:nvPr/>
          </p:nvSpPr>
          <p:spPr>
            <a:xfrm>
              <a:off x="8388424" y="3145782"/>
              <a:ext cx="501150" cy="25364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0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KG</a:t>
              </a:r>
            </a:p>
          </p:txBody>
        </p:sp>
        <p:sp>
          <p:nvSpPr>
            <p:cNvPr id="26" name="Rektangel 25">
              <a:extLst>
                <a:ext uri="{FF2B5EF4-FFF2-40B4-BE49-F238E27FC236}">
                  <a16:creationId xmlns:a16="http://schemas.microsoft.com/office/drawing/2014/main" id="{13C5F01A-5FB1-4C2E-8A8D-857FB5D789B6}"/>
                </a:ext>
              </a:extLst>
            </p:cNvPr>
            <p:cNvSpPr/>
            <p:nvPr/>
          </p:nvSpPr>
          <p:spPr>
            <a:xfrm>
              <a:off x="1766523" y="3147811"/>
              <a:ext cx="7125138" cy="251619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1456</a:t>
              </a:r>
            </a:p>
          </p:txBody>
        </p:sp>
      </p:grpSp>
      <p:sp>
        <p:nvSpPr>
          <p:cNvPr id="12" name="Rektangel 11">
            <a:extLst>
              <a:ext uri="{FF2B5EF4-FFF2-40B4-BE49-F238E27FC236}">
                <a16:creationId xmlns:a16="http://schemas.microsoft.com/office/drawing/2014/main" id="{BB1FFB9A-26D7-4AF8-9131-D2AE1978691E}"/>
              </a:ext>
            </a:extLst>
          </p:cNvPr>
          <p:cNvSpPr/>
          <p:nvPr/>
        </p:nvSpPr>
        <p:spPr>
          <a:xfrm>
            <a:off x="906064" y="3431037"/>
            <a:ext cx="1760620" cy="1434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Avfallsmängd (kg):*</a:t>
            </a:r>
          </a:p>
        </p:txBody>
      </p:sp>
      <p:grpSp>
        <p:nvGrpSpPr>
          <p:cNvPr id="21" name="Grupp 20" descr="Inmatningsfältet är ifyllt med avfallstypen 080111 Färg- och lackavfall som innehåller organiska lösningsmedel eller andra farliga ämnen">
            <a:extLst>
              <a:ext uri="{FF2B5EF4-FFF2-40B4-BE49-F238E27FC236}">
                <a16:creationId xmlns:a16="http://schemas.microsoft.com/office/drawing/2014/main" id="{41160F09-EC80-4E9E-A6DA-63E96ABC9D94}"/>
              </a:ext>
            </a:extLst>
          </p:cNvPr>
          <p:cNvGrpSpPr/>
          <p:nvPr/>
        </p:nvGrpSpPr>
        <p:grpSpPr>
          <a:xfrm>
            <a:off x="916598" y="3155321"/>
            <a:ext cx="7119515" cy="237626"/>
            <a:chOff x="1717920" y="2694158"/>
            <a:chExt cx="7119515" cy="237626"/>
          </a:xfrm>
        </p:grpSpPr>
        <p:sp>
          <p:nvSpPr>
            <p:cNvPr id="22" name="Rektangel 21">
              <a:extLst>
                <a:ext uri="{FF2B5EF4-FFF2-40B4-BE49-F238E27FC236}">
                  <a16:creationId xmlns:a16="http://schemas.microsoft.com/office/drawing/2014/main" id="{58BF11DC-6837-4A15-BF07-5EC2875586EC}"/>
                </a:ext>
              </a:extLst>
            </p:cNvPr>
            <p:cNvSpPr/>
            <p:nvPr/>
          </p:nvSpPr>
          <p:spPr>
            <a:xfrm>
              <a:off x="1717920" y="2694158"/>
              <a:ext cx="7119515" cy="237626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170605 Byggmaterial som innehåller asbest (4)</a:t>
              </a:r>
            </a:p>
          </p:txBody>
        </p:sp>
        <p:sp>
          <p:nvSpPr>
            <p:cNvPr id="23" name="Bakåt eller föregående 22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6FF7A085-E135-4293-B6E7-16B80CF4BFA0}"/>
                </a:ext>
              </a:extLst>
            </p:cNvPr>
            <p:cNvSpPr/>
            <p:nvPr/>
          </p:nvSpPr>
          <p:spPr>
            <a:xfrm rot="16200000">
              <a:off x="8587888" y="2685170"/>
              <a:ext cx="236566" cy="256661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31" name="Rektangulär pratbubbla 8">
            <a:extLst>
              <a:ext uri="{FF2B5EF4-FFF2-40B4-BE49-F238E27FC236}">
                <a16:creationId xmlns:a16="http://schemas.microsoft.com/office/drawing/2014/main" id="{FDD7DC87-C266-4DD1-8ED9-BD79109812B4}"/>
              </a:ext>
            </a:extLst>
          </p:cNvPr>
          <p:cNvSpPr/>
          <p:nvPr/>
        </p:nvSpPr>
        <p:spPr>
          <a:xfrm>
            <a:off x="2326135" y="3387386"/>
            <a:ext cx="2105803" cy="593798"/>
          </a:xfrm>
          <a:prstGeom prst="wedgeRectCallout">
            <a:avLst>
              <a:gd name="adj1" fmla="val -66245"/>
              <a:gd name="adj2" fmla="val 87369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chemeClr val="tx1"/>
                </a:solidFill>
              </a:rPr>
              <a:t>Här kan avfallsinsamlaren t.ex. ange sin egen kod för avfallet eller annat, fri kommentar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11C75B56-E3CF-417C-A5FA-B229F0ACA184}"/>
              </a:ext>
            </a:extLst>
          </p:cNvPr>
          <p:cNvSpPr/>
          <p:nvPr/>
        </p:nvSpPr>
        <p:spPr>
          <a:xfrm>
            <a:off x="916598" y="2939731"/>
            <a:ext cx="1274797" cy="165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grpSp>
        <p:nvGrpSpPr>
          <p:cNvPr id="16" name="Grupp 15" descr="Inmatningsfältet är ifyllt med avfallstypen 0801 Avfall från tillverkning, formulering, distribution, osv">
            <a:extLst>
              <a:ext uri="{FF2B5EF4-FFF2-40B4-BE49-F238E27FC236}">
                <a16:creationId xmlns:a16="http://schemas.microsoft.com/office/drawing/2014/main" id="{94B1CAE7-9B85-481C-9DD6-61FB1B87E28C}"/>
              </a:ext>
            </a:extLst>
          </p:cNvPr>
          <p:cNvGrpSpPr/>
          <p:nvPr/>
        </p:nvGrpSpPr>
        <p:grpSpPr>
          <a:xfrm>
            <a:off x="916598" y="2672857"/>
            <a:ext cx="7106483" cy="251619"/>
            <a:chOff x="1800828" y="3213161"/>
            <a:chExt cx="8801276" cy="265232"/>
          </a:xfrm>
        </p:grpSpPr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1586EE3A-3AB0-40BD-8045-84107D5B5CCD}"/>
                </a:ext>
              </a:extLst>
            </p:cNvPr>
            <p:cNvSpPr/>
            <p:nvPr/>
          </p:nvSpPr>
          <p:spPr>
            <a:xfrm>
              <a:off x="1800828" y="3213162"/>
              <a:ext cx="8801276" cy="265231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1706 Isolermaterial och byggmaterial som innehåller asbest</a:t>
              </a:r>
            </a:p>
          </p:txBody>
        </p:sp>
        <p:sp>
          <p:nvSpPr>
            <p:cNvPr id="18" name="Bakåt eller föregående 17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C536C0B4-60E5-4546-8FC2-2910AE6BB00B}"/>
                </a:ext>
              </a:extLst>
            </p:cNvPr>
            <p:cNvSpPr/>
            <p:nvPr/>
          </p:nvSpPr>
          <p:spPr>
            <a:xfrm rot="16200000">
              <a:off x="10316806" y="3193093"/>
              <a:ext cx="265230" cy="305366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10" name="Rektangel 9">
            <a:extLst>
              <a:ext uri="{FF2B5EF4-FFF2-40B4-BE49-F238E27FC236}">
                <a16:creationId xmlns:a16="http://schemas.microsoft.com/office/drawing/2014/main" id="{B559AFF3-FEB2-4DE0-8A27-E597DBE2363C}"/>
              </a:ext>
            </a:extLst>
          </p:cNvPr>
          <p:cNvSpPr/>
          <p:nvPr/>
        </p:nvSpPr>
        <p:spPr>
          <a:xfrm>
            <a:off x="916598" y="2530254"/>
            <a:ext cx="2139146" cy="1181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Avfallstyp, undergrupp: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grpSp>
        <p:nvGrpSpPr>
          <p:cNvPr id="13" name="Grupp 12" descr="Inmatningsfältet är ifyllt med 08 Avfall från tillverksning, formulering, distribution, osv">
            <a:extLst>
              <a:ext uri="{FF2B5EF4-FFF2-40B4-BE49-F238E27FC236}">
                <a16:creationId xmlns:a16="http://schemas.microsoft.com/office/drawing/2014/main" id="{79C54EE0-CF7E-4CD6-A183-2888872BB055}"/>
              </a:ext>
            </a:extLst>
          </p:cNvPr>
          <p:cNvGrpSpPr/>
          <p:nvPr/>
        </p:nvGrpSpPr>
        <p:grpSpPr>
          <a:xfrm>
            <a:off x="916598" y="2204803"/>
            <a:ext cx="7125138" cy="252040"/>
            <a:chOff x="1700484" y="2220223"/>
            <a:chExt cx="7125138" cy="252040"/>
          </a:xfrm>
        </p:grpSpPr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6197AF7D-6126-4BE0-8028-A7B2BD22D4CD}"/>
                </a:ext>
              </a:extLst>
            </p:cNvPr>
            <p:cNvSpPr/>
            <p:nvPr/>
          </p:nvSpPr>
          <p:spPr>
            <a:xfrm>
              <a:off x="1700484" y="2220223"/>
              <a:ext cx="7119516" cy="252040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17 Bygg- och rivningsavfall (även uppgrävda massor från förorenade områden)</a:t>
              </a:r>
            </a:p>
          </p:txBody>
        </p:sp>
        <p:sp>
          <p:nvSpPr>
            <p:cNvPr id="15" name="Bakåt eller föregående 14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594C1BC5-60F5-413D-A511-97F3F5E55944}"/>
                </a:ext>
              </a:extLst>
            </p:cNvPr>
            <p:cNvSpPr/>
            <p:nvPr/>
          </p:nvSpPr>
          <p:spPr>
            <a:xfrm rot="16200000">
              <a:off x="8580955" y="2227596"/>
              <a:ext cx="252040" cy="237294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32" name="Rektangulär pratbubbla 8">
            <a:extLst>
              <a:ext uri="{FF2B5EF4-FFF2-40B4-BE49-F238E27FC236}">
                <a16:creationId xmlns:a16="http://schemas.microsoft.com/office/drawing/2014/main" id="{AF9D6DF9-D2EF-4756-BF66-43B102B6B071}"/>
              </a:ext>
            </a:extLst>
          </p:cNvPr>
          <p:cNvSpPr/>
          <p:nvPr/>
        </p:nvSpPr>
        <p:spPr>
          <a:xfrm>
            <a:off x="6185966" y="1501462"/>
            <a:ext cx="1713832" cy="517669"/>
          </a:xfrm>
          <a:prstGeom prst="wedgeRectCallout">
            <a:avLst>
              <a:gd name="adj1" fmla="val -48091"/>
              <a:gd name="adj2" fmla="val 92474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chemeClr val="tx1"/>
                </a:solidFill>
              </a:rPr>
              <a:t>Avfallstypernas koder är hämtade ur Avfallsförordningen (2020:614)</a:t>
            </a:r>
          </a:p>
          <a:p>
            <a:pPr algn="ctr"/>
            <a:r>
              <a:rPr lang="sv-SE" sz="800" dirty="0">
                <a:solidFill>
                  <a:schemeClr val="tx1"/>
                </a:solidFill>
              </a:rPr>
              <a:t>Är det krångligt? </a:t>
            </a:r>
            <a:r>
              <a:rPr lang="sv-SE" sz="800" dirty="0">
                <a:solidFill>
                  <a:schemeClr val="tx1"/>
                </a:solidFill>
                <a:hlinkClick r:id="rId2"/>
              </a:rPr>
              <a:t>Läs en introduktion till avfallskodning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E7BE952-0148-414E-97DB-F31514030E22}"/>
              </a:ext>
            </a:extLst>
          </p:cNvPr>
          <p:cNvSpPr/>
          <p:nvPr/>
        </p:nvSpPr>
        <p:spPr>
          <a:xfrm>
            <a:off x="940844" y="1973445"/>
            <a:ext cx="2139146" cy="2169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Avfallstyp, huvudgrupp: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DF7ECD00-107E-4514-B1E9-BA1DF01889D7}"/>
              </a:ext>
            </a:extLst>
          </p:cNvPr>
          <p:cNvSpPr/>
          <p:nvPr/>
        </p:nvSpPr>
        <p:spPr>
          <a:xfrm>
            <a:off x="906064" y="1672631"/>
            <a:ext cx="2139146" cy="2609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200" dirty="0">
                <a:solidFill>
                  <a:schemeClr val="tx1"/>
                </a:solidFill>
              </a:rPr>
              <a:t>Farligt avfall, avfall</a:t>
            </a:r>
          </a:p>
        </p:txBody>
      </p:sp>
      <p:pic>
        <p:nvPicPr>
          <p:cNvPr id="3" name="Bildobjekt 2" descr="Skärmdump på e-tjänstens navigering med Steget Farligt avfall aktiverat. Stegen innan är Start, Kontaktuppgifter och Insamlingsinformation. Efterföljande steg är:  Summering och Klar.">
            <a:extLst>
              <a:ext uri="{FF2B5EF4-FFF2-40B4-BE49-F238E27FC236}">
                <a16:creationId xmlns:a16="http://schemas.microsoft.com/office/drawing/2014/main" id="{8AB25414-19BB-4D90-A76B-50616A8115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598" y="1037993"/>
            <a:ext cx="4943475" cy="485775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6D9C6293-DDDE-4A1E-B92D-1EC283F38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523173"/>
          </a:xfrm>
        </p:spPr>
        <p:txBody>
          <a:bodyPr/>
          <a:lstStyle/>
          <a:p>
            <a:r>
              <a:rPr lang="sv-SE" dirty="0"/>
              <a:t>Exempel på uppgifter om farligt avfall</a:t>
            </a:r>
          </a:p>
        </p:txBody>
      </p:sp>
    </p:spTree>
    <p:extLst>
      <p:ext uri="{BB962C8B-B14F-4D97-AF65-F5344CB8AC3E}">
        <p14:creationId xmlns:p14="http://schemas.microsoft.com/office/powerpoint/2010/main" val="1660831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0377CA6-9294-4E76-B704-169F58C85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109AA50-E234-498C-88DD-A85AE2F6A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68A982C-5D0B-4C78-BE51-0E9BFD62F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18</a:t>
            </a:fld>
            <a:endParaRPr lang="sv-SE" dirty="0"/>
          </a:p>
        </p:txBody>
      </p:sp>
      <p:pic>
        <p:nvPicPr>
          <p:cNvPr id="13" name="Platshållare för bild 12" descr="Skärmdump på e-tjänstens formulär där avfallsinsamlare lämnar uppgifter om det farliga avfallet. Knapp för att rensa uppgifter syns liksom knapp för att Lägga till fler uppgifter om fler avfall.">
            <a:extLst>
              <a:ext uri="{FF2B5EF4-FFF2-40B4-BE49-F238E27FC236}">
                <a16:creationId xmlns:a16="http://schemas.microsoft.com/office/drawing/2014/main" id="{73023BAE-E5E7-42D3-8506-5FCB944B085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" r="77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44A708AF-15D1-4FCF-904D-BE9B29A1079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16016" y="1559968"/>
            <a:ext cx="3686400" cy="2808000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Välj ”Lägg till efter” för att lämna fler uppgifter om mer farligt avfall som ska borttransporteras samtidigt i </a:t>
            </a:r>
            <a:r>
              <a:rPr lang="sv-SE"/>
              <a:t>samma transport.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0E6F01B-EEE1-4EA1-9D74-23B85D1B6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Lämna uppgifter om farligt avfall</a:t>
            </a:r>
          </a:p>
        </p:txBody>
      </p:sp>
    </p:spTree>
    <p:extLst>
      <p:ext uri="{BB962C8B-B14F-4D97-AF65-F5344CB8AC3E}">
        <p14:creationId xmlns:p14="http://schemas.microsoft.com/office/powerpoint/2010/main" val="31105834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DAE69DE-25BD-428C-95F1-25AC11F76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23186FE-F326-4D8A-A485-6428B3B6E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0A1BECA-BD17-49F2-B229-459F76756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19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05CEB8F-E62C-45DB-A0CA-3CB982665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Steg 6</a:t>
            </a:r>
            <a:br>
              <a:rPr lang="sv-SE"/>
            </a:br>
            <a:r>
              <a:rPr lang="sv-SE"/>
              <a:t>summering &amp; granskning</a:t>
            </a:r>
          </a:p>
        </p:txBody>
      </p:sp>
    </p:spTree>
    <p:extLst>
      <p:ext uri="{BB962C8B-B14F-4D97-AF65-F5344CB8AC3E}">
        <p14:creationId xmlns:p14="http://schemas.microsoft.com/office/powerpoint/2010/main" val="867636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3D9259-DD12-4E40-B308-D4E3FE88E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om bildrättigheter i denna presentation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2C6632B-D3EB-4E56-A0BE-0A9E9D80DF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Fotografierna i denna presentation kan inte </a:t>
            </a:r>
            <a:r>
              <a:rPr lang="sv-SE"/>
              <a:t>kopieras till </a:t>
            </a:r>
            <a:r>
              <a:rPr lang="sv-SE" dirty="0"/>
              <a:t>andra presentationer.</a:t>
            </a:r>
          </a:p>
          <a:p>
            <a:r>
              <a:rPr lang="sv-SE" dirty="0"/>
              <a:t>Bildrättigheterna gäller enbart att visas i den här presentationen från Naturvårdsverket.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3BFB288-C405-461F-9323-5ABFE4720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AEF4565-537A-46A7-9B9F-CF96A7BEE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8FEFB57-BB45-44A9-80EB-BDA44E7CE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87524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9ED2853-FFAB-410C-AC49-DB849CDE2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CC5D3ED-3104-4EBF-AB36-ED689327E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7023E4E-30B4-4520-95C1-EE8F41C78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20</a:t>
            </a:fld>
            <a:endParaRPr lang="sv-SE"/>
          </a:p>
        </p:txBody>
      </p:sp>
      <p:pic>
        <p:nvPicPr>
          <p:cNvPr id="11" name="Platshållare för bild 10" descr="Skärmdump på e-tjänstens steg: Summering med alla inmatade uppgifter och synliga knapp för att &quot;Ändra sidans uppgifter&quot;.beskrivning">
            <a:extLst>
              <a:ext uri="{FF2B5EF4-FFF2-40B4-BE49-F238E27FC236}">
                <a16:creationId xmlns:a16="http://schemas.microsoft.com/office/drawing/2014/main" id="{DDE1ADD7-02B6-4DAA-84B7-FEFDCBA959B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69" r="7669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004A39AC-7E45-4C2E-BBE6-70F51A8FB92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/>
              <a:t>I steget för summering granskar du uppgifterna. </a:t>
            </a:r>
          </a:p>
          <a:p>
            <a:r>
              <a:rPr lang="sv-SE"/>
              <a:t>Du kan gå till olika avsnitt och ändra uppgifterna.</a:t>
            </a:r>
          </a:p>
          <a:p>
            <a:r>
              <a:rPr lang="sv-SE"/>
              <a:t>Efter att du har ändrat uppgifter i ett tidigare avsnitt kan du gå direkt till Summering.</a:t>
            </a:r>
          </a:p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2FBF524-336F-43CD-80E6-6382140E4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Summering</a:t>
            </a:r>
          </a:p>
        </p:txBody>
      </p:sp>
    </p:spTree>
    <p:extLst>
      <p:ext uri="{BB962C8B-B14F-4D97-AF65-F5344CB8AC3E}">
        <p14:creationId xmlns:p14="http://schemas.microsoft.com/office/powerpoint/2010/main" val="11581756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92088D9-B00B-4C1B-A633-F3DA51A1D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63DD76C-EF6D-464F-A792-2AAB89C68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775A755-D161-4291-ABEB-CCE7A2BE3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21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51CE25A-F2B6-4EDB-A3B1-602C1D795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Steg 7</a:t>
            </a:r>
            <a:br>
              <a:rPr lang="sv-SE" dirty="0"/>
            </a:br>
            <a:r>
              <a:rPr lang="sv-SE" dirty="0"/>
              <a:t>snart klar!</a:t>
            </a:r>
          </a:p>
        </p:txBody>
      </p:sp>
    </p:spTree>
    <p:extLst>
      <p:ext uri="{BB962C8B-B14F-4D97-AF65-F5344CB8AC3E}">
        <p14:creationId xmlns:p14="http://schemas.microsoft.com/office/powerpoint/2010/main" val="17443814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3D0B11B-EB86-481F-9FBF-4FB9B0D55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FC86E77-F9D6-4C72-B250-4F4556086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87CF2C6-D7CF-40A7-B0CC-90751FA31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22</a:t>
            </a:fld>
            <a:endParaRPr lang="sv-SE"/>
          </a:p>
        </p:txBody>
      </p:sp>
      <p:pic>
        <p:nvPicPr>
          <p:cNvPr id="13" name="Platshållare för bild 12" descr="Skärmdump på e-tjänstens bekräftelse över att registreringen är inskickad. Klar är aktiverat i en visuell navigering.">
            <a:extLst>
              <a:ext uri="{FF2B5EF4-FFF2-40B4-BE49-F238E27FC236}">
                <a16:creationId xmlns:a16="http://schemas.microsoft.com/office/drawing/2014/main" id="{0255993B-6594-440E-B740-A79D979280C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9" r="719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629B9EFA-C842-4BA8-B60C-91ECEBABA02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sz="1800" dirty="0"/>
              <a:t>Tack för denna gång! </a:t>
            </a:r>
          </a:p>
          <a:p>
            <a:r>
              <a:rPr lang="sv-SE" sz="1800" dirty="0"/>
              <a:t>Spara avfalls-ID (finns i </a:t>
            </a:r>
            <a:r>
              <a:rPr lang="sv-SE" sz="1800" dirty="0" err="1"/>
              <a:t>pdf-filen</a:t>
            </a:r>
            <a:r>
              <a:rPr lang="sv-SE" sz="1800" dirty="0"/>
              <a:t>) för att kunna revidera registreringen.</a:t>
            </a:r>
          </a:p>
          <a:p>
            <a:r>
              <a:rPr lang="sv-SE" sz="1800" dirty="0"/>
              <a:t>Logga ut </a:t>
            </a:r>
            <a:r>
              <a:rPr lang="sv-SE" sz="1800"/>
              <a:t>från e-tjänsten</a:t>
            </a: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F4AF77A1-435B-4BF4-845F-BCBAC93FD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När summeringen är inskickad är du klar</a:t>
            </a:r>
          </a:p>
        </p:txBody>
      </p:sp>
    </p:spTree>
    <p:extLst>
      <p:ext uri="{BB962C8B-B14F-4D97-AF65-F5344CB8AC3E}">
        <p14:creationId xmlns:p14="http://schemas.microsoft.com/office/powerpoint/2010/main" val="13402892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28CBC32-1B90-4C4B-90FF-3F1217D18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322B783-21C2-4853-BD62-0C72E1301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8F58FCA-9E44-4B84-9D74-F2ABC794F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23</a:t>
            </a:fld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3BAC78C-1A05-4C00-B6F2-6EB56D49B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Vänta! </a:t>
            </a:r>
            <a:br>
              <a:rPr lang="sv-SE" dirty="0"/>
            </a:br>
            <a:r>
              <a:rPr lang="sv-SE" dirty="0"/>
              <a:t>Hur ändrar jag i efterhand?</a:t>
            </a:r>
          </a:p>
        </p:txBody>
      </p:sp>
    </p:spTree>
    <p:extLst>
      <p:ext uri="{BB962C8B-B14F-4D97-AF65-F5344CB8AC3E}">
        <p14:creationId xmlns:p14="http://schemas.microsoft.com/office/powerpoint/2010/main" val="4963755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F0275D6-DF83-42F6-9D3A-9127AEBA2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F93A526-BCC0-4CBB-8F37-AD7926046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7CB0642-AC46-42F7-B933-6616010DA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24</a:t>
            </a:fld>
            <a:endParaRPr lang="sv-SE"/>
          </a:p>
        </p:txBody>
      </p:sp>
      <p:pic>
        <p:nvPicPr>
          <p:cNvPr id="15" name="Platshållare för bild 14" descr="Skärmdump på e-tjänstens första steg: Start, där det ställs två frågor med ja-nej-svar. Ja-alternativet är aktiverat för frågan &quot;Skall du ändra/ersätta en tidigare inskickad handling?beskrivning beskrivning">
            <a:extLst>
              <a:ext uri="{FF2B5EF4-FFF2-40B4-BE49-F238E27FC236}">
                <a16:creationId xmlns:a16="http://schemas.microsoft.com/office/drawing/2014/main" id="{D97B9C7B-6E26-43FA-96C3-A699EC6B1D6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80" r="18980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793213FD-CD3D-4EC6-B0E8-92240D72F06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20000" y="1620000"/>
            <a:ext cx="3686400" cy="2823958"/>
          </a:xfrm>
        </p:spPr>
        <p:txBody>
          <a:bodyPr/>
          <a:lstStyle/>
          <a:p>
            <a:pPr marL="0" indent="0">
              <a:buNone/>
            </a:pPr>
            <a:r>
              <a:rPr lang="sv-SE" sz="1600" dirty="0"/>
              <a:t>Du ändrar en inskickad anteckning, genom att ersätta den. Du behöver då ha </a:t>
            </a:r>
            <a:r>
              <a:rPr lang="sv-SE" sz="1600" dirty="0" err="1"/>
              <a:t>avfallsID</a:t>
            </a:r>
            <a:r>
              <a:rPr lang="sv-SE" sz="1600" dirty="0"/>
              <a:t>.</a:t>
            </a:r>
            <a:br>
              <a:rPr lang="sv-SE" sz="1600" dirty="0"/>
            </a:br>
            <a:endParaRPr lang="sv-SE" sz="1600" dirty="0"/>
          </a:p>
          <a:p>
            <a:pPr marL="457200" indent="-457200">
              <a:buFont typeface="+mj-lt"/>
              <a:buAutoNum type="arabicPeriod"/>
            </a:pPr>
            <a:r>
              <a:rPr lang="sv-SE" sz="1400" dirty="0"/>
              <a:t>Välj ”ja” i startfrågan om att ändra/ersätta en inskickad handling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1400" dirty="0"/>
              <a:t>Uppge </a:t>
            </a:r>
            <a:r>
              <a:rPr lang="sv-SE" sz="1400" dirty="0" err="1"/>
              <a:t>avfallsID</a:t>
            </a:r>
            <a:r>
              <a:rPr lang="sv-SE" sz="1400" dirty="0"/>
              <a:t> och mata in alla uppgifter igen 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1400" dirty="0"/>
              <a:t>Den nya anteckningen ersätter den tidigare och får ett nytt </a:t>
            </a:r>
            <a:r>
              <a:rPr lang="sv-SE" sz="1600" dirty="0" err="1"/>
              <a:t>avfallsID</a:t>
            </a:r>
            <a:endParaRPr lang="sv-SE" sz="1600" dirty="0"/>
          </a:p>
          <a:p>
            <a:pPr marL="457200" indent="-457200">
              <a:buFont typeface="+mj-lt"/>
              <a:buAutoNum type="arabicPeriod"/>
            </a:pPr>
            <a:r>
              <a:rPr lang="sv-SE" sz="1400" dirty="0"/>
              <a:t>Se exempel på nästa bild.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EFED33B-4A2D-4797-9C4E-22F3DAEC0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Start</a:t>
            </a:r>
          </a:p>
        </p:txBody>
      </p:sp>
    </p:spTree>
    <p:extLst>
      <p:ext uri="{BB962C8B-B14F-4D97-AF65-F5344CB8AC3E}">
        <p14:creationId xmlns:p14="http://schemas.microsoft.com/office/powerpoint/2010/main" val="18282842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8358876-4E7E-4117-A51B-6C001BB8B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91EC4FE-0E6A-4B03-A5DA-8E56922E0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BE6E33D-489F-4FBC-A7BF-59746D72A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25</a:t>
            </a:fld>
            <a:endParaRPr lang="sv-SE"/>
          </a:p>
        </p:txBody>
      </p:sp>
      <p:sp>
        <p:nvSpPr>
          <p:cNvPr id="20" name="Rektangel 19" descr="Inmatningsfält för referens">
            <a:extLst>
              <a:ext uri="{FF2B5EF4-FFF2-40B4-BE49-F238E27FC236}">
                <a16:creationId xmlns:a16="http://schemas.microsoft.com/office/drawing/2014/main" id="{0E389D7A-37C8-4DAB-A868-64DDBF9F6870}"/>
              </a:ext>
            </a:extLst>
          </p:cNvPr>
          <p:cNvSpPr/>
          <p:nvPr/>
        </p:nvSpPr>
        <p:spPr>
          <a:xfrm>
            <a:off x="974209" y="4515966"/>
            <a:ext cx="7119514" cy="21724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sv-SE" sz="1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0C8C0A60-3048-4BE3-86AC-D28A2E48F089}"/>
              </a:ext>
            </a:extLst>
          </p:cNvPr>
          <p:cNvSpPr/>
          <p:nvPr/>
        </p:nvSpPr>
        <p:spPr>
          <a:xfrm>
            <a:off x="974209" y="4371950"/>
            <a:ext cx="780891" cy="1398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Referens:</a:t>
            </a:r>
          </a:p>
        </p:txBody>
      </p:sp>
      <p:grpSp>
        <p:nvGrpSpPr>
          <p:cNvPr id="24" name="Grupp 23" descr="Inmatningsfält">
            <a:extLst>
              <a:ext uri="{FF2B5EF4-FFF2-40B4-BE49-F238E27FC236}">
                <a16:creationId xmlns:a16="http://schemas.microsoft.com/office/drawing/2014/main" id="{303537BB-BA3E-4628-B0C1-18C9FD701425}"/>
              </a:ext>
            </a:extLst>
          </p:cNvPr>
          <p:cNvGrpSpPr/>
          <p:nvPr/>
        </p:nvGrpSpPr>
        <p:grpSpPr>
          <a:xfrm>
            <a:off x="974209" y="4083918"/>
            <a:ext cx="7125138" cy="253648"/>
            <a:chOff x="1766523" y="3145782"/>
            <a:chExt cx="7125138" cy="253648"/>
          </a:xfrm>
        </p:grpSpPr>
        <p:sp>
          <p:nvSpPr>
            <p:cNvPr id="25" name="Rektangel 24">
              <a:extLst>
                <a:ext uri="{FF2B5EF4-FFF2-40B4-BE49-F238E27FC236}">
                  <a16:creationId xmlns:a16="http://schemas.microsoft.com/office/drawing/2014/main" id="{EFB824DC-47DC-471D-83B6-6A75B5B3F8F3}"/>
                </a:ext>
              </a:extLst>
            </p:cNvPr>
            <p:cNvSpPr/>
            <p:nvPr/>
          </p:nvSpPr>
          <p:spPr>
            <a:xfrm>
              <a:off x="8388424" y="3145782"/>
              <a:ext cx="501150" cy="25364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0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KG</a:t>
              </a:r>
            </a:p>
          </p:txBody>
        </p:sp>
        <p:sp>
          <p:nvSpPr>
            <p:cNvPr id="26" name="Rektangel 25">
              <a:extLst>
                <a:ext uri="{FF2B5EF4-FFF2-40B4-BE49-F238E27FC236}">
                  <a16:creationId xmlns:a16="http://schemas.microsoft.com/office/drawing/2014/main" id="{08AE36F2-0E95-4EF8-86EA-ED5D0475077E}"/>
                </a:ext>
              </a:extLst>
            </p:cNvPr>
            <p:cNvSpPr/>
            <p:nvPr/>
          </p:nvSpPr>
          <p:spPr>
            <a:xfrm>
              <a:off x="1766523" y="3147811"/>
              <a:ext cx="7125138" cy="251619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1456</a:t>
              </a:r>
            </a:p>
          </p:txBody>
        </p:sp>
      </p:grpSp>
      <p:sp>
        <p:nvSpPr>
          <p:cNvPr id="12" name="Rektangel 11">
            <a:extLst>
              <a:ext uri="{FF2B5EF4-FFF2-40B4-BE49-F238E27FC236}">
                <a16:creationId xmlns:a16="http://schemas.microsoft.com/office/drawing/2014/main" id="{1342AAB2-F086-4EB5-9C1B-A18E560C99DA}"/>
              </a:ext>
            </a:extLst>
          </p:cNvPr>
          <p:cNvSpPr/>
          <p:nvPr/>
        </p:nvSpPr>
        <p:spPr>
          <a:xfrm>
            <a:off x="974209" y="3867894"/>
            <a:ext cx="1760620" cy="196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Avfallsmängd (kg):*</a:t>
            </a:r>
          </a:p>
        </p:txBody>
      </p:sp>
      <p:sp>
        <p:nvSpPr>
          <p:cNvPr id="29" name="Rektangulär pratbubbla 8">
            <a:extLst>
              <a:ext uri="{FF2B5EF4-FFF2-40B4-BE49-F238E27FC236}">
                <a16:creationId xmlns:a16="http://schemas.microsoft.com/office/drawing/2014/main" id="{05A23B71-6EC0-4749-AB21-B6EF7EB3FA2D}"/>
              </a:ext>
            </a:extLst>
          </p:cNvPr>
          <p:cNvSpPr/>
          <p:nvPr/>
        </p:nvSpPr>
        <p:spPr>
          <a:xfrm>
            <a:off x="2420182" y="3946483"/>
            <a:ext cx="2151818" cy="515247"/>
          </a:xfrm>
          <a:prstGeom prst="wedgeRectCallout">
            <a:avLst>
              <a:gd name="adj1" fmla="val -66245"/>
              <a:gd name="adj2" fmla="val 87369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800" dirty="0">
                <a:solidFill>
                  <a:schemeClr val="tx1"/>
                </a:solidFill>
              </a:rPr>
              <a:t>Här kan avfallsinsamlaren t.ex. ange sin egen kod för avfallet eller annat, fri kommentar</a:t>
            </a:r>
          </a:p>
        </p:txBody>
      </p:sp>
      <p:grpSp>
        <p:nvGrpSpPr>
          <p:cNvPr id="21" name="Grupp 20" descr="Inmatningsfält">
            <a:extLst>
              <a:ext uri="{FF2B5EF4-FFF2-40B4-BE49-F238E27FC236}">
                <a16:creationId xmlns:a16="http://schemas.microsoft.com/office/drawing/2014/main" id="{1FD00366-5D83-4A21-B745-960912C5C599}"/>
              </a:ext>
            </a:extLst>
          </p:cNvPr>
          <p:cNvGrpSpPr/>
          <p:nvPr/>
        </p:nvGrpSpPr>
        <p:grpSpPr>
          <a:xfrm>
            <a:off x="974209" y="3630268"/>
            <a:ext cx="7119515" cy="237626"/>
            <a:chOff x="1717920" y="2694158"/>
            <a:chExt cx="7119515" cy="237626"/>
          </a:xfrm>
        </p:grpSpPr>
        <p:sp>
          <p:nvSpPr>
            <p:cNvPr id="22" name="Rektangel 21">
              <a:extLst>
                <a:ext uri="{FF2B5EF4-FFF2-40B4-BE49-F238E27FC236}">
                  <a16:creationId xmlns:a16="http://schemas.microsoft.com/office/drawing/2014/main" id="{8F4D8DA0-6873-4772-9C8B-4C7AAA350C97}"/>
                </a:ext>
              </a:extLst>
            </p:cNvPr>
            <p:cNvSpPr/>
            <p:nvPr/>
          </p:nvSpPr>
          <p:spPr>
            <a:xfrm>
              <a:off x="1717920" y="2694158"/>
              <a:ext cx="7119515" cy="237626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170605 Byggmaterial som innehåller asbest (4)</a:t>
              </a:r>
            </a:p>
          </p:txBody>
        </p:sp>
        <p:sp>
          <p:nvSpPr>
            <p:cNvPr id="23" name="Bakåt eller föregående 22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DDCBB2A5-1F91-43DB-9C53-52B10418F941}"/>
                </a:ext>
              </a:extLst>
            </p:cNvPr>
            <p:cNvSpPr/>
            <p:nvPr/>
          </p:nvSpPr>
          <p:spPr>
            <a:xfrm rot="16200000">
              <a:off x="8587888" y="2685170"/>
              <a:ext cx="236566" cy="256661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11" name="Rektangel 10">
            <a:extLst>
              <a:ext uri="{FF2B5EF4-FFF2-40B4-BE49-F238E27FC236}">
                <a16:creationId xmlns:a16="http://schemas.microsoft.com/office/drawing/2014/main" id="{95349CA9-E8DB-4DAA-A2ED-62065D4EBC65}"/>
              </a:ext>
            </a:extLst>
          </p:cNvPr>
          <p:cNvSpPr/>
          <p:nvPr/>
        </p:nvSpPr>
        <p:spPr>
          <a:xfrm>
            <a:off x="974209" y="3425044"/>
            <a:ext cx="1274797" cy="1796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grpSp>
        <p:nvGrpSpPr>
          <p:cNvPr id="16" name="Grupp 15" descr="inmatningsfält">
            <a:extLst>
              <a:ext uri="{FF2B5EF4-FFF2-40B4-BE49-F238E27FC236}">
                <a16:creationId xmlns:a16="http://schemas.microsoft.com/office/drawing/2014/main" id="{342D8152-8A16-463D-AC45-31F127321276}"/>
              </a:ext>
            </a:extLst>
          </p:cNvPr>
          <p:cNvGrpSpPr/>
          <p:nvPr/>
        </p:nvGrpSpPr>
        <p:grpSpPr>
          <a:xfrm>
            <a:off x="974209" y="3147814"/>
            <a:ext cx="7119516" cy="252041"/>
            <a:chOff x="1800828" y="3251100"/>
            <a:chExt cx="8817416" cy="265676"/>
          </a:xfrm>
        </p:grpSpPr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C396E6F2-0529-410A-BAA5-3B4EC4F652BA}"/>
                </a:ext>
              </a:extLst>
            </p:cNvPr>
            <p:cNvSpPr/>
            <p:nvPr/>
          </p:nvSpPr>
          <p:spPr>
            <a:xfrm>
              <a:off x="1800828" y="3251545"/>
              <a:ext cx="8801276" cy="265231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1706 Isolermaterial och byggmaterial som innehåller asbest</a:t>
              </a:r>
            </a:p>
          </p:txBody>
        </p:sp>
        <p:sp>
          <p:nvSpPr>
            <p:cNvPr id="18" name="Bakåt eller föregående 17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229B6F6C-B210-491C-93B0-12B1B6254790}"/>
                </a:ext>
              </a:extLst>
            </p:cNvPr>
            <p:cNvSpPr/>
            <p:nvPr/>
          </p:nvSpPr>
          <p:spPr>
            <a:xfrm rot="16200000">
              <a:off x="10332271" y="3230359"/>
              <a:ext cx="265231" cy="306714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10" name="Rektangel 9">
            <a:extLst>
              <a:ext uri="{FF2B5EF4-FFF2-40B4-BE49-F238E27FC236}">
                <a16:creationId xmlns:a16="http://schemas.microsoft.com/office/drawing/2014/main" id="{883FCFD6-2CB2-4BF0-AE97-5757B6A24217}"/>
              </a:ext>
            </a:extLst>
          </p:cNvPr>
          <p:cNvSpPr/>
          <p:nvPr/>
        </p:nvSpPr>
        <p:spPr>
          <a:xfrm>
            <a:off x="974209" y="2931790"/>
            <a:ext cx="2139146" cy="180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Avfallstyp, undergrupp: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grpSp>
        <p:nvGrpSpPr>
          <p:cNvPr id="13" name="Grupp 12" descr="Inmatningsfält">
            <a:extLst>
              <a:ext uri="{FF2B5EF4-FFF2-40B4-BE49-F238E27FC236}">
                <a16:creationId xmlns:a16="http://schemas.microsoft.com/office/drawing/2014/main" id="{29D239AB-8329-4D7C-9C52-A467952C0EE6}"/>
              </a:ext>
            </a:extLst>
          </p:cNvPr>
          <p:cNvGrpSpPr/>
          <p:nvPr/>
        </p:nvGrpSpPr>
        <p:grpSpPr>
          <a:xfrm>
            <a:off x="975254" y="2643758"/>
            <a:ext cx="7125138" cy="252040"/>
            <a:chOff x="1700484" y="2220223"/>
            <a:chExt cx="7125138" cy="252040"/>
          </a:xfrm>
        </p:grpSpPr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F5150737-17D9-4429-BD97-A04D8ECE222D}"/>
                </a:ext>
              </a:extLst>
            </p:cNvPr>
            <p:cNvSpPr/>
            <p:nvPr/>
          </p:nvSpPr>
          <p:spPr>
            <a:xfrm>
              <a:off x="1700484" y="2220223"/>
              <a:ext cx="7119516" cy="252040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17 Bygg- och rivningsavfall (även uppgrävda massor från förorenade områden)</a:t>
              </a:r>
            </a:p>
          </p:txBody>
        </p:sp>
        <p:sp>
          <p:nvSpPr>
            <p:cNvPr id="15" name="Bakåt eller föregående 14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EF589C8D-D641-401E-9895-805FFEC20F9A}"/>
                </a:ext>
              </a:extLst>
            </p:cNvPr>
            <p:cNvSpPr/>
            <p:nvPr/>
          </p:nvSpPr>
          <p:spPr>
            <a:xfrm rot="16200000">
              <a:off x="8580955" y="2227596"/>
              <a:ext cx="252040" cy="237294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28" name="Rektangel 27">
            <a:extLst>
              <a:ext uri="{FF2B5EF4-FFF2-40B4-BE49-F238E27FC236}">
                <a16:creationId xmlns:a16="http://schemas.microsoft.com/office/drawing/2014/main" id="{757793D8-18BC-4537-9373-ABE5810612AA}"/>
              </a:ext>
            </a:extLst>
          </p:cNvPr>
          <p:cNvSpPr/>
          <p:nvPr/>
        </p:nvSpPr>
        <p:spPr>
          <a:xfrm>
            <a:off x="936790" y="2457230"/>
            <a:ext cx="2139146" cy="1588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Avfallstyp, huvudgrupp: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27" name="Rektangel 26">
            <a:extLst>
              <a:ext uri="{FF2B5EF4-FFF2-40B4-BE49-F238E27FC236}">
                <a16:creationId xmlns:a16="http://schemas.microsoft.com/office/drawing/2014/main" id="{99012F31-5832-4EA8-B919-447823ECF36E}"/>
              </a:ext>
            </a:extLst>
          </p:cNvPr>
          <p:cNvSpPr/>
          <p:nvPr/>
        </p:nvSpPr>
        <p:spPr>
          <a:xfrm>
            <a:off x="974209" y="2211710"/>
            <a:ext cx="7123051" cy="197085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053489d1-89c8-4227-9567-aea0bgg5f1f7</a:t>
            </a:r>
          </a:p>
        </p:txBody>
      </p:sp>
      <p:sp>
        <p:nvSpPr>
          <p:cNvPr id="31" name="Rektangulär pratbubbla 8">
            <a:extLst>
              <a:ext uri="{FF2B5EF4-FFF2-40B4-BE49-F238E27FC236}">
                <a16:creationId xmlns:a16="http://schemas.microsoft.com/office/drawing/2014/main" id="{36A46812-7912-42B7-B2BD-9DF340D4B3D5}"/>
              </a:ext>
            </a:extLst>
          </p:cNvPr>
          <p:cNvSpPr/>
          <p:nvPr/>
        </p:nvSpPr>
        <p:spPr>
          <a:xfrm>
            <a:off x="6391654" y="1901428"/>
            <a:ext cx="1713832" cy="587786"/>
          </a:xfrm>
          <a:prstGeom prst="wedgeRectCallout">
            <a:avLst>
              <a:gd name="adj1" fmla="val -48091"/>
              <a:gd name="adj2" fmla="val 92474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chemeClr val="tx1"/>
                </a:solidFill>
              </a:rPr>
              <a:t>Avfallstypernas koder är hämtade ur Avfallsförordningen (2020:614)</a:t>
            </a:r>
          </a:p>
          <a:p>
            <a:pPr algn="ctr"/>
            <a:r>
              <a:rPr lang="sv-SE" sz="800" dirty="0">
                <a:solidFill>
                  <a:schemeClr val="tx1"/>
                </a:solidFill>
              </a:rPr>
              <a:t>Är det krångligt? </a:t>
            </a:r>
            <a:r>
              <a:rPr lang="sv-SE" sz="800" dirty="0">
                <a:solidFill>
                  <a:schemeClr val="tx1"/>
                </a:solidFill>
                <a:hlinkClick r:id="rId2"/>
              </a:rPr>
              <a:t>Läs en introduktion till avfallskodning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E189A35-8550-4A99-9E55-147E75E2A577}"/>
              </a:ext>
            </a:extLst>
          </p:cNvPr>
          <p:cNvSpPr/>
          <p:nvPr/>
        </p:nvSpPr>
        <p:spPr>
          <a:xfrm>
            <a:off x="919630" y="1916570"/>
            <a:ext cx="2212210" cy="2124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 err="1">
                <a:solidFill>
                  <a:schemeClr val="tx1"/>
                </a:solidFill>
              </a:rPr>
              <a:t>AvfallsId</a:t>
            </a:r>
            <a:r>
              <a:rPr lang="sv-SE" sz="1000" dirty="0">
                <a:solidFill>
                  <a:schemeClr val="tx1"/>
                </a:solidFill>
              </a:rPr>
              <a:t> som ska ändras: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0E4815E8-5C15-425A-87FF-825FB7FDA363}"/>
              </a:ext>
            </a:extLst>
          </p:cNvPr>
          <p:cNvSpPr/>
          <p:nvPr/>
        </p:nvSpPr>
        <p:spPr>
          <a:xfrm>
            <a:off x="919631" y="1663449"/>
            <a:ext cx="2179969" cy="179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200" dirty="0">
                <a:solidFill>
                  <a:schemeClr val="tx1"/>
                </a:solidFill>
              </a:rPr>
              <a:t>Farligt avfall, avfall</a:t>
            </a:r>
          </a:p>
        </p:txBody>
      </p:sp>
      <p:pic>
        <p:nvPicPr>
          <p:cNvPr id="33" name="Bildobjekt 32" descr="Skärmdump på e-tjänstens navigering med Steget Farligt avfall aktiverat. Stegen innan är Start, Kontaktuppgifter och Insamlingsinformation. Efterföljande steg är:  Summering och Klar.">
            <a:extLst>
              <a:ext uri="{FF2B5EF4-FFF2-40B4-BE49-F238E27FC236}">
                <a16:creationId xmlns:a16="http://schemas.microsoft.com/office/drawing/2014/main" id="{18EAB739-1041-40CA-A3D3-5D8ED386D1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630" y="1056100"/>
            <a:ext cx="4972744" cy="476316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E0265B38-711E-4D8A-A6A0-098C08F78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587786"/>
          </a:xfrm>
        </p:spPr>
        <p:txBody>
          <a:bodyPr/>
          <a:lstStyle/>
          <a:p>
            <a:r>
              <a:rPr lang="sv-SE" dirty="0"/>
              <a:t>Exempel på ändring av tidigare uppgift</a:t>
            </a:r>
          </a:p>
        </p:txBody>
      </p:sp>
    </p:spTree>
    <p:extLst>
      <p:ext uri="{BB962C8B-B14F-4D97-AF65-F5344CB8AC3E}">
        <p14:creationId xmlns:p14="http://schemas.microsoft.com/office/powerpoint/2010/main" val="124745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8AB997F-85D3-49A8-9EAE-577AA418A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5356018-F9C0-453C-ABBA-C9FECA280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A44BBC2-01B6-4183-92EB-100772BCF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3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45700E6-206E-4C4C-BD26-A1C9E4C76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Steg 1</a:t>
            </a:r>
            <a:br>
              <a:rPr lang="sv-SE"/>
            </a:br>
            <a:r>
              <a:rPr lang="sv-SE"/>
              <a:t>logga in</a:t>
            </a:r>
          </a:p>
        </p:txBody>
      </p:sp>
    </p:spTree>
    <p:extLst>
      <p:ext uri="{BB962C8B-B14F-4D97-AF65-F5344CB8AC3E}">
        <p14:creationId xmlns:p14="http://schemas.microsoft.com/office/powerpoint/2010/main" val="2332786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7499404-BA00-49A4-91DF-66CB0D8F3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D2584E8-E9B9-4A28-B05A-131BA131D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D3BBBC9-27D3-4E86-A439-E00146CA5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4</a:t>
            </a:fld>
            <a:endParaRPr lang="sv-SE"/>
          </a:p>
        </p:txBody>
      </p:sp>
      <p:pic>
        <p:nvPicPr>
          <p:cNvPr id="11" name="Platshållare för bild 10" descr="Skärmdump på www.naturvardsverket.se/avfallsregister med åtta olika ingångar till e-tjänsterna. ">
            <a:extLst>
              <a:ext uri="{FF2B5EF4-FFF2-40B4-BE49-F238E27FC236}">
                <a16:creationId xmlns:a16="http://schemas.microsoft.com/office/drawing/2014/main" id="{1153D70B-253E-4728-8616-A6C0E9899CF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" b="78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D4422397-E787-42A5-9BAA-88253D23C9A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Enklaste vägen att nå avfallsregistret är via adressen:</a:t>
            </a:r>
          </a:p>
          <a:p>
            <a:pPr marL="0" indent="0">
              <a:buNone/>
            </a:pPr>
            <a:r>
              <a:rPr lang="sv-SE" dirty="0">
                <a:hlinkClick r:id="rId3"/>
              </a:rPr>
              <a:t>www.naturvardsverket.se/</a:t>
            </a:r>
            <a:br>
              <a:rPr lang="sv-SE" dirty="0">
                <a:hlinkClick r:id="rId3"/>
              </a:rPr>
            </a:br>
            <a:r>
              <a:rPr lang="sv-SE" dirty="0">
                <a:hlinkClick r:id="rId3"/>
              </a:rPr>
              <a:t>avfallsregister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Välj ingången:</a:t>
            </a:r>
            <a:br>
              <a:rPr lang="sv-SE" dirty="0"/>
            </a:br>
            <a:r>
              <a:rPr lang="sv-SE" dirty="0"/>
              <a:t>”Insamlare - borttransport”</a:t>
            </a:r>
          </a:p>
          <a:p>
            <a:pPr marL="0" indent="0">
              <a:buNone/>
            </a:pPr>
            <a:r>
              <a:rPr lang="sv-SE" sz="1200" dirty="0"/>
              <a:t>OBS! Gäller från 1 nov 2020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D2B00BA-A544-41B3-936D-480DA53D8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www.naturvardsverket.se/avfallsregister</a:t>
            </a:r>
          </a:p>
        </p:txBody>
      </p:sp>
    </p:spTree>
    <p:extLst>
      <p:ext uri="{BB962C8B-B14F-4D97-AF65-F5344CB8AC3E}">
        <p14:creationId xmlns:p14="http://schemas.microsoft.com/office/powerpoint/2010/main" val="141904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AB773AA1-2602-45C5-90A7-90E381354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4F3299D-BB3A-44DF-8A2F-6266C2DB2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B9BA7D8-28FB-41DF-A658-6061D4261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5</a:t>
            </a:fld>
            <a:endParaRPr lang="sv-SE"/>
          </a:p>
        </p:txBody>
      </p:sp>
      <p:pic>
        <p:nvPicPr>
          <p:cNvPr id="11" name="Platshållare för bild 10" descr="En man i förkläde använder sin laptop på ett arbetsbord med snickeriverktyg">
            <a:extLst>
              <a:ext uri="{FF2B5EF4-FFF2-40B4-BE49-F238E27FC236}">
                <a16:creationId xmlns:a16="http://schemas.microsoft.com/office/drawing/2014/main" id="{5079D606-6997-4824-9A99-17611DACFA9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" b="78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36F6BDEC-0039-481F-A6CF-97F613C71E0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Innan du kommer in i e-tjänsten behöver du legitimera dig med en e-legitimation.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B20D011-AFBF-4AD3-B4D1-1615B5E38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Nästan inne i e-tjänsten</a:t>
            </a:r>
          </a:p>
        </p:txBody>
      </p:sp>
    </p:spTree>
    <p:extLst>
      <p:ext uri="{BB962C8B-B14F-4D97-AF65-F5344CB8AC3E}">
        <p14:creationId xmlns:p14="http://schemas.microsoft.com/office/powerpoint/2010/main" val="2693255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3054241-56F2-404F-B22A-77B82F080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16CD44B-F15E-42DA-9FF3-81EED293D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C25A1AC-399F-4E50-BA6A-D455CF573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6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CD27516-431F-4010-9782-95E548CB8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Steg 2</a:t>
            </a:r>
            <a:br>
              <a:rPr lang="sv-SE"/>
            </a:br>
            <a:r>
              <a:rPr lang="sv-SE"/>
              <a:t>de första uppgifterna</a:t>
            </a:r>
          </a:p>
        </p:txBody>
      </p:sp>
    </p:spTree>
    <p:extLst>
      <p:ext uri="{BB962C8B-B14F-4D97-AF65-F5344CB8AC3E}">
        <p14:creationId xmlns:p14="http://schemas.microsoft.com/office/powerpoint/2010/main" val="3034249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F0275D6-DF83-42F6-9D3A-9127AEBA2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F93A526-BCC0-4CBB-8F37-AD7926046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7CB0642-AC46-42F7-B933-6616010DA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7</a:t>
            </a:fld>
            <a:endParaRPr lang="sv-SE"/>
          </a:p>
        </p:txBody>
      </p:sp>
      <p:pic>
        <p:nvPicPr>
          <p:cNvPr id="15" name="Platshållare för bild 14" descr="Skärmdump på e-tjänstens första steg: Start, där det ställs två frågor med ja-nej-svar.beskrivning">
            <a:extLst>
              <a:ext uri="{FF2B5EF4-FFF2-40B4-BE49-F238E27FC236}">
                <a16:creationId xmlns:a16="http://schemas.microsoft.com/office/drawing/2014/main" id="{81A4ED05-25BF-408E-8109-69779CD4CE1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2" r="8212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793213FD-CD3D-4EC6-B0E8-92240D72F06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De första uppgifterna är ja-nej-frågor för att ta reda på om du rapporterar som ombud, för en kommun eller vill ändra en tidigare inskickad handling.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sz="1400" dirty="0"/>
              <a:t>Ombud har fullmakt att föra talan för annan person. Benämns också fullmaktstagare eller fullmäktig.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EFED33B-4A2D-4797-9C4E-22F3DAEC0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Start</a:t>
            </a:r>
          </a:p>
        </p:txBody>
      </p:sp>
    </p:spTree>
    <p:extLst>
      <p:ext uri="{BB962C8B-B14F-4D97-AF65-F5344CB8AC3E}">
        <p14:creationId xmlns:p14="http://schemas.microsoft.com/office/powerpoint/2010/main" val="2779427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C2EFA79-36DC-45AF-A1DB-5649457C0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9CEDBB6-DC77-4598-900F-A3202CE4F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D5CF80F-6947-429F-8B2A-2FD2A3677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8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3CFDD9-D770-4E53-86E3-9425BA99D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Steg 3</a:t>
            </a:r>
            <a:br>
              <a:rPr lang="sv-SE"/>
            </a:br>
            <a:r>
              <a:rPr lang="sv-SE"/>
              <a:t>kontakt-uppgifter</a:t>
            </a:r>
          </a:p>
        </p:txBody>
      </p:sp>
    </p:spTree>
    <p:extLst>
      <p:ext uri="{BB962C8B-B14F-4D97-AF65-F5344CB8AC3E}">
        <p14:creationId xmlns:p14="http://schemas.microsoft.com/office/powerpoint/2010/main" val="2207101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B4C0593-A3B5-4801-ADDB-1408F361A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11C82EA-3599-4B6D-AE5C-C06E1A6BD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8DA35FD-D6FF-46C9-8A23-9EA37764A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9</a:t>
            </a:fld>
            <a:endParaRPr lang="sv-SE"/>
          </a:p>
        </p:txBody>
      </p:sp>
      <p:pic>
        <p:nvPicPr>
          <p:cNvPr id="10" name="Platshållare för bild 9" descr="Skärmdump på e-tjänstens steg: Kontaktuppgifter med två inmatningsområden. Ett om uppgiftslämnaren och det andra om verksamheten, kallat verksamhetsutövaren">
            <a:extLst>
              <a:ext uri="{FF2B5EF4-FFF2-40B4-BE49-F238E27FC236}">
                <a16:creationId xmlns:a16="http://schemas.microsoft.com/office/drawing/2014/main" id="{1EAF6B91-9CD3-4D0B-AE5A-B7093D554D0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3" b="263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289BF15A-6100-470A-862E-4C2C3B61E47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dirty="0"/>
              <a:t>Vissa uppgifter om dig som uppgiftslämnare fylls i automatiskt och går inte att ändra.</a:t>
            </a:r>
          </a:p>
          <a:p>
            <a:r>
              <a:rPr lang="sv-SE" dirty="0"/>
              <a:t>Fyll i uppgifter om verksamhetsutövaren, dvs företaget du representerar.</a:t>
            </a:r>
            <a:br>
              <a:rPr lang="sv-SE" dirty="0"/>
            </a:br>
            <a:endParaRPr lang="sv-SE" dirty="0"/>
          </a:p>
          <a:p>
            <a:r>
              <a:rPr lang="sv-SE" dirty="0"/>
              <a:t>Se exempel på nästa bild.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5B75A53-8462-4C21-99A2-67E5C3D7A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Kontaktuppgifter</a:t>
            </a:r>
          </a:p>
        </p:txBody>
      </p:sp>
    </p:spTree>
    <p:extLst>
      <p:ext uri="{BB962C8B-B14F-4D97-AF65-F5344CB8AC3E}">
        <p14:creationId xmlns:p14="http://schemas.microsoft.com/office/powerpoint/2010/main" val="1141246981"/>
      </p:ext>
    </p:extLst>
  </p:cSld>
  <p:clrMapOvr>
    <a:masterClrMapping/>
  </p:clrMapOvr>
</p:sld>
</file>

<file path=ppt/theme/theme1.xml><?xml version="1.0" encoding="utf-8"?>
<a:theme xmlns:a="http://schemas.openxmlformats.org/drawingml/2006/main" name="NV-9-16-pptmall">
  <a:themeElements>
    <a:clrScheme name="NV 1 BLU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A7E92"/>
      </a:accent1>
      <a:accent2>
        <a:srgbClr val="8DB9E5"/>
      </a:accent2>
      <a:accent3>
        <a:srgbClr val="7E99AA"/>
      </a:accent3>
      <a:accent4>
        <a:srgbClr val="FFD451"/>
      </a:accent4>
      <a:accent5>
        <a:srgbClr val="ECAC00"/>
      </a:accent5>
      <a:accent6>
        <a:srgbClr val="C79316"/>
      </a:accent6>
      <a:hlink>
        <a:srgbClr val="0000FF"/>
      </a:hlink>
      <a:folHlink>
        <a:srgbClr val="800080"/>
      </a:folHlink>
    </a:clrScheme>
    <a:fontScheme name="Naturvårdsverk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st-180605.pptx" id="{27DE7B3B-CD40-49AC-95D8-DD8DB7AD80D4}" vid="{336341B7-7227-4206-B1E4-BAB1583F373F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p:Policy xmlns:p="office.server.policy" id="" local="true">
  <p:Name>dokument</p:Name>
  <p:Description/>
  <p:Statement/>
  <p:PolicyItems>
    <p:PolicyItem featureId="Microsoft.Office.RecordsManagement.PolicyFeatures.PolicyLabel" staticId="0x010100FD831C48063F174ABFB7FF2760EA7110|-765956145" UniqueId="228d7f00-5f42-430a-a069-7ee3523801a0">
      <p:Name>Etiketter</p:Name>
      <p:Description>Genererar etiketter som kan infogas i Microsoft Office-dokument för att se till att dokumentegenskaper och annan viktig information inkluderas när dokument skrivs ut. Etiketter kan också användas för att söka efter dokument.</p:Description>
      <p:CustomData>
        <label>
          <properties>
            <justification>Right</justification>
            <font>Arial</font>
          </properties>
          <segment type="literal">Version i SP: </segment>
          <segment type="metadata">_UIVersionString</segment>
        </label>
      </p:CustomData>
    </p:PolicyItem>
  </p:PolicyItems>
</p:Policy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LCPolicyLabelValue xmlns="7996adfb-96da-4ad1-ae3a-7c6b46cd9d70">Version i SP: 0.6</DLCPolicyLabelValue>
    <DLCPolicyLabelClientValue xmlns="7996adfb-96da-4ad1-ae3a-7c6b46cd9d70" xsi:nil="true"/>
    <DLCPolicyLabelLock xmlns="7996adfb-96da-4ad1-ae3a-7c6b46cd9d70" xsi:nil="true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D831C48063F174ABFB7FF2760EA7110" ma:contentTypeVersion="31" ma:contentTypeDescription="Skapa ett nytt dokument." ma:contentTypeScope="" ma:versionID="2c74a3c71d4f666aa7a2f71e0ad23d45">
  <xsd:schema xmlns:xsd="http://www.w3.org/2001/XMLSchema" xmlns:xs="http://www.w3.org/2001/XMLSchema" xmlns:p="http://schemas.microsoft.com/office/2006/metadata/properties" xmlns:ns1="http://schemas.microsoft.com/sharepoint/v3" xmlns:ns2="7996adfb-96da-4ad1-ae3a-7c6b46cd9d70" xmlns:ns3="ea7ce805-1af7-4231-833e-976235cb0fec" targetNamespace="http://schemas.microsoft.com/office/2006/metadata/properties" ma:root="true" ma:fieldsID="f7f3cd6fc2ec7cd212eae7e97726fe97" ns1:_="" ns2:_="" ns3:_="">
    <xsd:import namespace="http://schemas.microsoft.com/sharepoint/v3"/>
    <xsd:import namespace="7996adfb-96da-4ad1-ae3a-7c6b46cd9d70"/>
    <xsd:import namespace="ea7ce805-1af7-4231-833e-976235cb0f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DLCPolicyLabelValue" minOccurs="0"/>
                <xsd:element ref="ns2:DLCPolicyLabelClientValue" minOccurs="0"/>
                <xsd:element ref="ns2:DLCPolicyLabelLock" minOccurs="0"/>
                <xsd:element ref="ns1:_dlc_Exempt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22" nillable="true" ma:displayName="Undanta från princip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96adfb-96da-4ad1-ae3a-7c6b46cd9d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DLCPolicyLabelValue" ma:index="18" nillable="true" ma:displayName="Etikett" ma:description="Lagrar aktuellt värde för etiketten." ma:internalName="DLCPolicyLabelValue" ma:readOnly="true">
      <xsd:simpleType>
        <xsd:restriction base="dms:Note">
          <xsd:maxLength value="255"/>
        </xsd:restriction>
      </xsd:simpleType>
    </xsd:element>
    <xsd:element name="DLCPolicyLabelClientValue" ma:index="19" nillable="true" ma:displayName="Värde för klientetikett" ma:description="Lagrar det senast beräknade etikettvärdet på klienten." ma:hidden="true" ma:internalName="DLCPolicyLabelClientValue" ma:readOnly="false">
      <xsd:simpleType>
        <xsd:restriction base="dms:Note"/>
      </xsd:simpleType>
    </xsd:element>
    <xsd:element name="DLCPolicyLabelLock" ma:index="20" nillable="true" ma:displayName="Låst etikett" ma:description="Indikerar om etiketten bör uppdateras när objektegenskaper ändras." ma:hidden="true" ma:internalName="DLCPolicyLabelLock" ma:readOnly="fals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7ce805-1af7-4231-833e-976235cb0fe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48EBEDA-2334-4C55-B0D3-C61C36BEAED5}">
  <ds:schemaRefs>
    <ds:schemaRef ds:uri="office.server.policy"/>
  </ds:schemaRefs>
</ds:datastoreItem>
</file>

<file path=customXml/itemProps2.xml><?xml version="1.0" encoding="utf-8"?>
<ds:datastoreItem xmlns:ds="http://schemas.openxmlformats.org/officeDocument/2006/customXml" ds:itemID="{E927B890-F382-46C0-9478-E1A8C2C5385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968F4E4-2881-43EA-A478-5B9DD9BD10DB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schemas.openxmlformats.org/package/2006/metadata/core-properties"/>
    <ds:schemaRef ds:uri="http://schemas.microsoft.com/office/2006/documentManagement/types"/>
    <ds:schemaRef ds:uri="ea7ce805-1af7-4231-833e-976235cb0fec"/>
    <ds:schemaRef ds:uri="7996adfb-96da-4ad1-ae3a-7c6b46cd9d70"/>
    <ds:schemaRef ds:uri="http://www.w3.org/XML/1998/namespace"/>
    <ds:schemaRef ds:uri="http://purl.org/dc/terms/"/>
  </ds:schemaRefs>
</ds:datastoreItem>
</file>

<file path=customXml/itemProps4.xml><?xml version="1.0" encoding="utf-8"?>
<ds:datastoreItem xmlns:ds="http://schemas.openxmlformats.org/officeDocument/2006/customXml" ds:itemID="{DF702550-8F3B-4129-B26B-4252B077FA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996adfb-96da-4ad1-ae3a-7c6b46cd9d70"/>
    <ds:schemaRef ds:uri="ea7ce805-1af7-4231-833e-976235cb0fe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NV-presentation-bred-16-9</Template>
  <TotalTime>2028</TotalTime>
  <Words>922</Words>
  <Application>Microsoft Office PowerPoint</Application>
  <PresentationFormat>Bildspel på skärmen (16:9)</PresentationFormat>
  <Paragraphs>203</Paragraphs>
  <Slides>25</Slides>
  <Notes>3</Notes>
  <HiddenSlides>1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25</vt:i4>
      </vt:variant>
    </vt:vector>
  </HeadingPairs>
  <TitlesOfParts>
    <vt:vector size="29" baseType="lpstr">
      <vt:lpstr>Arial</vt:lpstr>
      <vt:lpstr>Calibri</vt:lpstr>
      <vt:lpstr>Wingdings</vt:lpstr>
      <vt:lpstr>NV-9-16-pptmall</vt:lpstr>
      <vt:lpstr>Så fungerar  e-tjänsten</vt:lpstr>
      <vt:lpstr>Info om bildrättigheter i denna presentation</vt:lpstr>
      <vt:lpstr>Steg 1 logga in</vt:lpstr>
      <vt:lpstr>www.naturvardsverket.se/avfallsregister</vt:lpstr>
      <vt:lpstr>Nästan inne i e-tjänsten</vt:lpstr>
      <vt:lpstr>Steg 2 de första uppgifterna</vt:lpstr>
      <vt:lpstr>Start</vt:lpstr>
      <vt:lpstr>Steg 3 kontakt-uppgifter</vt:lpstr>
      <vt:lpstr>Kontaktuppgifter</vt:lpstr>
      <vt:lpstr>Exempel med kontaktuppgifter</vt:lpstr>
      <vt:lpstr>Steg 4 information om borttransport</vt:lpstr>
      <vt:lpstr>Insamlings-information</vt:lpstr>
      <vt:lpstr>Lämna uppgifter: insamlingsinformation - Insamling</vt:lpstr>
      <vt:lpstr>Lämna uppgifter: insamlingsinformation - Plats där avfallet tas emot. Välj alternativ 1 om adress finns. </vt:lpstr>
      <vt:lpstr>Steg 5 uppgifter om avfallet</vt:lpstr>
      <vt:lpstr>Farligt avfall</vt:lpstr>
      <vt:lpstr>Exempel på uppgifter om farligt avfall</vt:lpstr>
      <vt:lpstr>Lämna uppgifter om farligt avfall</vt:lpstr>
      <vt:lpstr>Steg 6 summering &amp; granskning</vt:lpstr>
      <vt:lpstr>Summering</vt:lpstr>
      <vt:lpstr>Steg 7 snart klar!</vt:lpstr>
      <vt:lpstr>När summeringen är inskickad är du klar</vt:lpstr>
      <vt:lpstr>Vänta!  Hur ändrar jag i efterhand?</vt:lpstr>
      <vt:lpstr>Start</vt:lpstr>
      <vt:lpstr>Exempel på ändring av tidigare uppgift</vt:lpstr>
    </vt:vector>
  </TitlesOfParts>
  <Company>Naturvårdsverket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Miljöekonomi- dagarna 2050</dc:title>
  <dc:subject>Naturvårdsverket PowerPointmall</dc:subject>
  <dc:creator>Åkerman, Ulla</dc:creator>
  <dc:description>Maj 2012, MS Office 2010_x000d_
LexiConsult 08-566 107 00, MC</dc:description>
  <cp:lastModifiedBy>Åkerman, Ulla</cp:lastModifiedBy>
  <cp:revision>50</cp:revision>
  <dcterms:created xsi:type="dcterms:W3CDTF">2020-10-01T08:14:16Z</dcterms:created>
  <dcterms:modified xsi:type="dcterms:W3CDTF">2020-12-21T08:43:30Z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0x010100FD831C48063F174ABFB7FF2760EA7110</vt:lpwstr>
  </property>
</Properties>
</file>