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33"/>
  </p:notesMasterIdLst>
  <p:sldIdLst>
    <p:sldId id="314" r:id="rId6"/>
    <p:sldId id="346" r:id="rId7"/>
    <p:sldId id="315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43" r:id="rId19"/>
    <p:sldId id="342" r:id="rId20"/>
    <p:sldId id="332" r:id="rId21"/>
    <p:sldId id="333" r:id="rId22"/>
    <p:sldId id="334" r:id="rId23"/>
    <p:sldId id="335" r:id="rId24"/>
    <p:sldId id="338" r:id="rId25"/>
    <p:sldId id="337" r:id="rId26"/>
    <p:sldId id="336" r:id="rId27"/>
    <p:sldId id="340" r:id="rId28"/>
    <p:sldId id="341" r:id="rId29"/>
    <p:sldId id="344" r:id="rId30"/>
    <p:sldId id="345" r:id="rId31"/>
    <p:sldId id="339" r:id="rId32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56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99AA"/>
    <a:srgbClr val="717F81"/>
    <a:srgbClr val="A3A86B"/>
    <a:srgbClr val="717F6B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785F7D-7F56-4C75-9A25-DA6F4111C69A}" v="33" dt="2020-12-18T14:14:11.7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1" autoAdjust="0"/>
    <p:restoredTop sz="85658" autoAdjust="0"/>
  </p:normalViewPr>
  <p:slideViewPr>
    <p:cSldViewPr>
      <p:cViewPr varScale="1">
        <p:scale>
          <a:sx n="42" d="100"/>
          <a:sy n="42" d="100"/>
        </p:scale>
        <p:origin x="48" y="636"/>
      </p:cViewPr>
      <p:guideLst>
        <p:guide orient="horz" pos="1620"/>
        <p:guide pos="2880"/>
        <p:guide pos="56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-20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Åkerman, Ulla" userId="d0083935-d6d3-4ce6-bb83-b342513b4304" providerId="ADAL" clId="{F53483DE-86F5-4629-B52A-2C4ABFB97EDF}"/>
    <pc:docChg chg="modSld">
      <pc:chgData name="Åkerman, Ulla" userId="d0083935-d6d3-4ce6-bb83-b342513b4304" providerId="ADAL" clId="{F53483DE-86F5-4629-B52A-2C4ABFB97EDF}" dt="2020-11-10T10:21:04.711" v="107" actId="13244"/>
      <pc:docMkLst>
        <pc:docMk/>
      </pc:docMkLst>
      <pc:sldChg chg="modSp">
        <pc:chgData name="Åkerman, Ulla" userId="d0083935-d6d3-4ce6-bb83-b342513b4304" providerId="ADAL" clId="{F53483DE-86F5-4629-B52A-2C4ABFB97EDF}" dt="2020-11-02T08:55:52.370" v="3" actId="20577"/>
        <pc:sldMkLst>
          <pc:docMk/>
          <pc:sldMk cId="2779427517" sldId="321"/>
        </pc:sldMkLst>
        <pc:spChg chg="mod">
          <ac:chgData name="Åkerman, Ulla" userId="d0083935-d6d3-4ce6-bb83-b342513b4304" providerId="ADAL" clId="{F53483DE-86F5-4629-B52A-2C4ABFB97EDF}" dt="2020-11-02T08:55:52.370" v="3" actId="20577"/>
          <ac:spMkLst>
            <pc:docMk/>
            <pc:sldMk cId="2779427517" sldId="321"/>
            <ac:spMk id="7" creationId="{793213FD-CD3D-4EC6-B0E8-92240D72F06D}"/>
          </ac:spMkLst>
        </pc:spChg>
      </pc:sldChg>
      <pc:sldChg chg="addSp modSp modAnim">
        <pc:chgData name="Åkerman, Ulla" userId="d0083935-d6d3-4ce6-bb83-b342513b4304" providerId="ADAL" clId="{F53483DE-86F5-4629-B52A-2C4ABFB97EDF}" dt="2020-11-10T10:21:04.711" v="107" actId="13244"/>
        <pc:sldMkLst>
          <pc:docMk/>
          <pc:sldMk cId="3473346265" sldId="324"/>
        </pc:sldMkLst>
        <pc:spChg chg="mod">
          <ac:chgData name="Åkerman, Ulla" userId="d0083935-d6d3-4ce6-bb83-b342513b4304" providerId="ADAL" clId="{F53483DE-86F5-4629-B52A-2C4ABFB97EDF}" dt="2020-11-10T10:15:58.709" v="43" actId="1076"/>
          <ac:spMkLst>
            <pc:docMk/>
            <pc:sldMk cId="3473346265" sldId="324"/>
            <ac:spMk id="6" creationId="{3C159B51-7CDE-4B02-A6E8-108F5408CF92}"/>
          </ac:spMkLst>
        </pc:spChg>
        <pc:spChg chg="add mod">
          <ac:chgData name="Åkerman, Ulla" userId="d0083935-d6d3-4ce6-bb83-b342513b4304" providerId="ADAL" clId="{F53483DE-86F5-4629-B52A-2C4ABFB97EDF}" dt="2020-11-10T10:19:56.173" v="103" actId="13244"/>
          <ac:spMkLst>
            <pc:docMk/>
            <pc:sldMk cId="3473346265" sldId="324"/>
            <ac:spMk id="30" creationId="{D48540A5-2170-4058-9BF0-DC7BABB7406C}"/>
          </ac:spMkLst>
        </pc:spChg>
        <pc:spChg chg="add mod">
          <ac:chgData name="Åkerman, Ulla" userId="d0083935-d6d3-4ce6-bb83-b342513b4304" providerId="ADAL" clId="{F53483DE-86F5-4629-B52A-2C4ABFB97EDF}" dt="2020-11-10T10:19:49.137" v="102" actId="13244"/>
          <ac:spMkLst>
            <pc:docMk/>
            <pc:sldMk cId="3473346265" sldId="324"/>
            <ac:spMk id="31" creationId="{2CFEAF33-EC91-4A75-8532-B4607276CE5A}"/>
          </ac:spMkLst>
        </pc:spChg>
        <pc:spChg chg="mod">
          <ac:chgData name="Åkerman, Ulla" userId="d0083935-d6d3-4ce6-bb83-b342513b4304" providerId="ADAL" clId="{F53483DE-86F5-4629-B52A-2C4ABFB97EDF}" dt="2020-11-10T10:20:12.184" v="105" actId="1035"/>
          <ac:spMkLst>
            <pc:docMk/>
            <pc:sldMk cId="3473346265" sldId="324"/>
            <ac:spMk id="33" creationId="{92070D61-C0B3-4480-A1D2-DA65CD5F8A84}"/>
          </ac:spMkLst>
        </pc:spChg>
        <pc:spChg chg="mod">
          <ac:chgData name="Åkerman, Ulla" userId="d0083935-d6d3-4ce6-bb83-b342513b4304" providerId="ADAL" clId="{F53483DE-86F5-4629-B52A-2C4ABFB97EDF}" dt="2020-11-10T10:13:49.678" v="18" actId="20577"/>
          <ac:spMkLst>
            <pc:docMk/>
            <pc:sldMk cId="3473346265" sldId="324"/>
            <ac:spMk id="37" creationId="{3422310A-8952-4E96-B8C6-082B478F75AD}"/>
          </ac:spMkLst>
        </pc:spChg>
        <pc:spChg chg="mod">
          <ac:chgData name="Åkerman, Ulla" userId="d0083935-d6d3-4ce6-bb83-b342513b4304" providerId="ADAL" clId="{F53483DE-86F5-4629-B52A-2C4ABFB97EDF}" dt="2020-11-10T10:14:15.068" v="37" actId="20577"/>
          <ac:spMkLst>
            <pc:docMk/>
            <pc:sldMk cId="3473346265" sldId="324"/>
            <ac:spMk id="38" creationId="{F8D9DDEA-3B28-4497-AF0C-CCD5E3D65CC4}"/>
          </ac:spMkLst>
        </pc:spChg>
        <pc:spChg chg="mod">
          <ac:chgData name="Åkerman, Ulla" userId="d0083935-d6d3-4ce6-bb83-b342513b4304" providerId="ADAL" clId="{F53483DE-86F5-4629-B52A-2C4ABFB97EDF}" dt="2020-11-10T10:16:57.101" v="52" actId="14100"/>
          <ac:spMkLst>
            <pc:docMk/>
            <pc:sldMk cId="3473346265" sldId="324"/>
            <ac:spMk id="41" creationId="{E7307835-8DBD-4B4C-8D25-827EFF553E1F}"/>
          </ac:spMkLst>
        </pc:spChg>
        <pc:spChg chg="mod">
          <ac:chgData name="Åkerman, Ulla" userId="d0083935-d6d3-4ce6-bb83-b342513b4304" providerId="ADAL" clId="{F53483DE-86F5-4629-B52A-2C4ABFB97EDF}" dt="2020-11-10T10:16:53.820" v="51" actId="14100"/>
          <ac:spMkLst>
            <pc:docMk/>
            <pc:sldMk cId="3473346265" sldId="324"/>
            <ac:spMk id="43" creationId="{C3038AE7-1999-42E4-A0D5-83C6C3E29B88}"/>
          </ac:spMkLst>
        </pc:spChg>
        <pc:spChg chg="mod">
          <ac:chgData name="Åkerman, Ulla" userId="d0083935-d6d3-4ce6-bb83-b342513b4304" providerId="ADAL" clId="{F53483DE-86F5-4629-B52A-2C4ABFB97EDF}" dt="2020-11-10T10:15:58.709" v="43" actId="1076"/>
          <ac:spMkLst>
            <pc:docMk/>
            <pc:sldMk cId="3473346265" sldId="324"/>
            <ac:spMk id="45" creationId="{571D07C4-C83F-4C68-A997-604AF67309E6}"/>
          </ac:spMkLst>
        </pc:spChg>
        <pc:spChg chg="mod">
          <ac:chgData name="Åkerman, Ulla" userId="d0083935-d6d3-4ce6-bb83-b342513b4304" providerId="ADAL" clId="{F53483DE-86F5-4629-B52A-2C4ABFB97EDF}" dt="2020-11-10T10:15:04.178" v="39" actId="1076"/>
          <ac:spMkLst>
            <pc:docMk/>
            <pc:sldMk cId="3473346265" sldId="324"/>
            <ac:spMk id="46" creationId="{E3FC0818-C62F-4619-8D23-717E0722EFDE}"/>
          </ac:spMkLst>
        </pc:spChg>
        <pc:spChg chg="mod">
          <ac:chgData name="Åkerman, Ulla" userId="d0083935-d6d3-4ce6-bb83-b342513b4304" providerId="ADAL" clId="{F53483DE-86F5-4629-B52A-2C4ABFB97EDF}" dt="2020-11-10T10:17:08.818" v="53" actId="14100"/>
          <ac:spMkLst>
            <pc:docMk/>
            <pc:sldMk cId="3473346265" sldId="324"/>
            <ac:spMk id="47" creationId="{B2997DAC-421D-4B21-A499-37A5133E0558}"/>
          </ac:spMkLst>
        </pc:spChg>
        <pc:spChg chg="mod">
          <ac:chgData name="Åkerman, Ulla" userId="d0083935-d6d3-4ce6-bb83-b342513b4304" providerId="ADAL" clId="{F53483DE-86F5-4629-B52A-2C4ABFB97EDF}" dt="2020-11-10T10:15:04.178" v="39" actId="1076"/>
          <ac:spMkLst>
            <pc:docMk/>
            <pc:sldMk cId="3473346265" sldId="324"/>
            <ac:spMk id="48" creationId="{5F835AD6-37EC-4A07-A325-DCBE8C50397B}"/>
          </ac:spMkLst>
        </pc:spChg>
        <pc:spChg chg="mod">
          <ac:chgData name="Åkerman, Ulla" userId="d0083935-d6d3-4ce6-bb83-b342513b4304" providerId="ADAL" clId="{F53483DE-86F5-4629-B52A-2C4ABFB97EDF}" dt="2020-11-10T10:16:48.578" v="50" actId="14100"/>
          <ac:spMkLst>
            <pc:docMk/>
            <pc:sldMk cId="3473346265" sldId="324"/>
            <ac:spMk id="50" creationId="{0957C5BE-211E-4328-8E40-4BB43369B08B}"/>
          </ac:spMkLst>
        </pc:spChg>
        <pc:spChg chg="mod">
          <ac:chgData name="Åkerman, Ulla" userId="d0083935-d6d3-4ce6-bb83-b342513b4304" providerId="ADAL" clId="{F53483DE-86F5-4629-B52A-2C4ABFB97EDF}" dt="2020-11-10T10:15:04.178" v="39" actId="1076"/>
          <ac:spMkLst>
            <pc:docMk/>
            <pc:sldMk cId="3473346265" sldId="324"/>
            <ac:spMk id="51" creationId="{E0E56D94-BEF6-417B-BE01-AA6012E2A853}"/>
          </ac:spMkLst>
        </pc:spChg>
        <pc:spChg chg="mod">
          <ac:chgData name="Åkerman, Ulla" userId="d0083935-d6d3-4ce6-bb83-b342513b4304" providerId="ADAL" clId="{F53483DE-86F5-4629-B52A-2C4ABFB97EDF}" dt="2020-11-10T10:16:45.322" v="49" actId="14100"/>
          <ac:spMkLst>
            <pc:docMk/>
            <pc:sldMk cId="3473346265" sldId="324"/>
            <ac:spMk id="52" creationId="{88FEA16C-2295-4E63-BD53-09B5C9093F27}"/>
          </ac:spMkLst>
        </pc:spChg>
        <pc:spChg chg="mod">
          <ac:chgData name="Åkerman, Ulla" userId="d0083935-d6d3-4ce6-bb83-b342513b4304" providerId="ADAL" clId="{F53483DE-86F5-4629-B52A-2C4ABFB97EDF}" dt="2020-11-10T10:15:10.570" v="40" actId="1076"/>
          <ac:spMkLst>
            <pc:docMk/>
            <pc:sldMk cId="3473346265" sldId="324"/>
            <ac:spMk id="53" creationId="{9C26B30E-3642-498D-9DC1-87A72F88199D}"/>
          </ac:spMkLst>
        </pc:spChg>
        <pc:spChg chg="mod">
          <ac:chgData name="Åkerman, Ulla" userId="d0083935-d6d3-4ce6-bb83-b342513b4304" providerId="ADAL" clId="{F53483DE-86F5-4629-B52A-2C4ABFB97EDF}" dt="2020-11-10T10:15:50.878" v="42" actId="1076"/>
          <ac:spMkLst>
            <pc:docMk/>
            <pc:sldMk cId="3473346265" sldId="324"/>
            <ac:spMk id="54" creationId="{8AB71C34-85FD-4E4D-9F35-33E9C4308DD2}"/>
          </ac:spMkLst>
        </pc:spChg>
        <pc:spChg chg="add mod">
          <ac:chgData name="Åkerman, Ulla" userId="d0083935-d6d3-4ce6-bb83-b342513b4304" providerId="ADAL" clId="{F53483DE-86F5-4629-B52A-2C4ABFB97EDF}" dt="2020-11-10T10:21:04.711" v="107" actId="13244"/>
          <ac:spMkLst>
            <pc:docMk/>
            <pc:sldMk cId="3473346265" sldId="324"/>
            <ac:spMk id="56" creationId="{BF2EC80D-2309-4179-86F1-C8821D2D739A}"/>
          </ac:spMkLst>
        </pc:spChg>
      </pc:sldChg>
      <pc:sldChg chg="modSp">
        <pc:chgData name="Åkerman, Ulla" userId="d0083935-d6d3-4ce6-bb83-b342513b4304" providerId="ADAL" clId="{F53483DE-86F5-4629-B52A-2C4ABFB97EDF}" dt="2020-11-02T11:04:50.788" v="4" actId="6549"/>
        <pc:sldMkLst>
          <pc:docMk/>
          <pc:sldMk cId="3277284000" sldId="332"/>
        </pc:sldMkLst>
        <pc:spChg chg="mod">
          <ac:chgData name="Åkerman, Ulla" userId="d0083935-d6d3-4ce6-bb83-b342513b4304" providerId="ADAL" clId="{F53483DE-86F5-4629-B52A-2C4ABFB97EDF}" dt="2020-11-02T11:04:50.788" v="4" actId="6549"/>
          <ac:spMkLst>
            <pc:docMk/>
            <pc:sldMk cId="3277284000" sldId="332"/>
            <ac:spMk id="7" creationId="{E661F19C-12D2-4423-B2FC-907D1AED8BE4}"/>
          </ac:spMkLst>
        </pc:spChg>
      </pc:sldChg>
      <pc:sldChg chg="modSp">
        <pc:chgData name="Åkerman, Ulla" userId="d0083935-d6d3-4ce6-bb83-b342513b4304" providerId="ADAL" clId="{F53483DE-86F5-4629-B52A-2C4ABFB97EDF}" dt="2020-11-10T10:08:26.329" v="12" actId="1035"/>
        <pc:sldMkLst>
          <pc:docMk/>
          <pc:sldMk cId="1724995403" sldId="342"/>
        </pc:sldMkLst>
        <pc:spChg chg="mod">
          <ac:chgData name="Åkerman, Ulla" userId="d0083935-d6d3-4ce6-bb83-b342513b4304" providerId="ADAL" clId="{F53483DE-86F5-4629-B52A-2C4ABFB97EDF}" dt="2020-11-10T10:08:26.329" v="12" actId="1035"/>
          <ac:spMkLst>
            <pc:docMk/>
            <pc:sldMk cId="1724995403" sldId="342"/>
            <ac:spMk id="24" creationId="{E913B133-6378-43E1-85FE-4459967A02A5}"/>
          </ac:spMkLst>
        </pc:spChg>
        <pc:spChg chg="mod">
          <ac:chgData name="Åkerman, Ulla" userId="d0083935-d6d3-4ce6-bb83-b342513b4304" providerId="ADAL" clId="{F53483DE-86F5-4629-B52A-2C4ABFB97EDF}" dt="2020-11-10T10:08:26.329" v="12" actId="1035"/>
          <ac:spMkLst>
            <pc:docMk/>
            <pc:sldMk cId="1724995403" sldId="342"/>
            <ac:spMk id="25" creationId="{AD747426-87CA-4A09-B361-CAFFD3B5075B}"/>
          </ac:spMkLst>
        </pc:spChg>
        <pc:spChg chg="mod">
          <ac:chgData name="Åkerman, Ulla" userId="d0083935-d6d3-4ce6-bb83-b342513b4304" providerId="ADAL" clId="{F53483DE-86F5-4629-B52A-2C4ABFB97EDF}" dt="2020-11-10T10:08:26.329" v="12" actId="1035"/>
          <ac:spMkLst>
            <pc:docMk/>
            <pc:sldMk cId="1724995403" sldId="342"/>
            <ac:spMk id="26" creationId="{FEEB5CD5-0B6B-4F38-9890-29FF35449012}"/>
          </ac:spMkLst>
        </pc:spChg>
        <pc:spChg chg="mod">
          <ac:chgData name="Åkerman, Ulla" userId="d0083935-d6d3-4ce6-bb83-b342513b4304" providerId="ADAL" clId="{F53483DE-86F5-4629-B52A-2C4ABFB97EDF}" dt="2020-11-10T10:08:26.329" v="12" actId="1035"/>
          <ac:spMkLst>
            <pc:docMk/>
            <pc:sldMk cId="1724995403" sldId="342"/>
            <ac:spMk id="31" creationId="{517A360D-8089-4C67-8FFF-51B1AC3D16F7}"/>
          </ac:spMkLst>
        </pc:spChg>
        <pc:spChg chg="mod">
          <ac:chgData name="Åkerman, Ulla" userId="d0083935-d6d3-4ce6-bb83-b342513b4304" providerId="ADAL" clId="{F53483DE-86F5-4629-B52A-2C4ABFB97EDF}" dt="2020-11-10T10:08:26.329" v="12" actId="1035"/>
          <ac:spMkLst>
            <pc:docMk/>
            <pc:sldMk cId="1724995403" sldId="342"/>
            <ac:spMk id="32" creationId="{DFA723C0-7757-4C2B-B0E3-E4AB37E652CD}"/>
          </ac:spMkLst>
        </pc:spChg>
        <pc:grpChg chg="mod">
          <ac:chgData name="Åkerman, Ulla" userId="d0083935-d6d3-4ce6-bb83-b342513b4304" providerId="ADAL" clId="{F53483DE-86F5-4629-B52A-2C4ABFB97EDF}" dt="2020-11-10T10:08:26.329" v="12" actId="1035"/>
          <ac:grpSpMkLst>
            <pc:docMk/>
            <pc:sldMk cId="1724995403" sldId="342"/>
            <ac:grpSpMk id="28" creationId="{260808CF-EE79-4ED0-B6CD-0373FDE868A6}"/>
          </ac:grpSpMkLst>
        </pc:grpChg>
      </pc:sldChg>
    </pc:docChg>
  </pc:docChgLst>
  <pc:docChgLst>
    <pc:chgData name="Åkerman, Ulla" userId="d0083935-d6d3-4ce6-bb83-b342513b4304" providerId="ADAL" clId="{900A2B57-F27D-4A2E-937D-C918F3E73DB5}"/>
    <pc:docChg chg="undo custSel delSld modSld">
      <pc:chgData name="Åkerman, Ulla" userId="d0083935-d6d3-4ce6-bb83-b342513b4304" providerId="ADAL" clId="{900A2B57-F27D-4A2E-937D-C918F3E73DB5}" dt="2020-11-11T09:54:06.286" v="220" actId="6549"/>
      <pc:docMkLst>
        <pc:docMk/>
      </pc:docMkLst>
      <pc:sldChg chg="modSp">
        <pc:chgData name="Åkerman, Ulla" userId="d0083935-d6d3-4ce6-bb83-b342513b4304" providerId="ADAL" clId="{900A2B57-F27D-4A2E-937D-C918F3E73DB5}" dt="2020-10-21T06:26:43.915" v="11" actId="20577"/>
        <pc:sldMkLst>
          <pc:docMk/>
          <pc:sldMk cId="3315617300" sldId="314"/>
        </pc:sldMkLst>
        <pc:spChg chg="mod">
          <ac:chgData name="Åkerman, Ulla" userId="d0083935-d6d3-4ce6-bb83-b342513b4304" providerId="ADAL" clId="{900A2B57-F27D-4A2E-937D-C918F3E73DB5}" dt="2020-10-21T06:26:43.915" v="11" actId="20577"/>
          <ac:spMkLst>
            <pc:docMk/>
            <pc:sldMk cId="3315617300" sldId="314"/>
            <ac:spMk id="7" creationId="{8786C1A2-0088-4716-8523-4DF8799E79DD}"/>
          </ac:spMkLst>
        </pc:spChg>
      </pc:sldChg>
      <pc:sldChg chg="modSp">
        <pc:chgData name="Åkerman, Ulla" userId="d0083935-d6d3-4ce6-bb83-b342513b4304" providerId="ADAL" clId="{900A2B57-F27D-4A2E-937D-C918F3E73DB5}" dt="2020-11-11T09:54:06.286" v="220" actId="6549"/>
        <pc:sldMkLst>
          <pc:docMk/>
          <pc:sldMk cId="141904808" sldId="318"/>
        </pc:sldMkLst>
        <pc:spChg chg="mod">
          <ac:chgData name="Åkerman, Ulla" userId="d0083935-d6d3-4ce6-bb83-b342513b4304" providerId="ADAL" clId="{900A2B57-F27D-4A2E-937D-C918F3E73DB5}" dt="2020-11-11T09:54:06.286" v="220" actId="6549"/>
          <ac:spMkLst>
            <pc:docMk/>
            <pc:sldMk cId="141904808" sldId="318"/>
            <ac:spMk id="7" creationId="{D4422397-E787-42A5-9BAA-88253D23C9A4}"/>
          </ac:spMkLst>
        </pc:spChg>
      </pc:sldChg>
      <pc:sldChg chg="addSp delSp modSp">
        <pc:chgData name="Åkerman, Ulla" userId="d0083935-d6d3-4ce6-bb83-b342513b4304" providerId="ADAL" clId="{900A2B57-F27D-4A2E-937D-C918F3E73DB5}" dt="2020-10-28T10:19:18.525" v="214" actId="962"/>
        <pc:sldMkLst>
          <pc:docMk/>
          <pc:sldMk cId="2779427517" sldId="321"/>
        </pc:sldMkLst>
        <pc:spChg chg="add del mod">
          <ac:chgData name="Åkerman, Ulla" userId="d0083935-d6d3-4ce6-bb83-b342513b4304" providerId="ADAL" clId="{900A2B57-F27D-4A2E-937D-C918F3E73DB5}" dt="2020-10-28T08:40:00.469" v="19" actId="931"/>
          <ac:spMkLst>
            <pc:docMk/>
            <pc:sldMk cId="2779427517" sldId="321"/>
            <ac:spMk id="8" creationId="{484A44B5-9D33-4396-8843-4A2F0F7CD751}"/>
          </ac:spMkLst>
        </pc:spChg>
        <pc:spChg chg="add del mod">
          <ac:chgData name="Åkerman, Ulla" userId="d0083935-d6d3-4ce6-bb83-b342513b4304" providerId="ADAL" clId="{900A2B57-F27D-4A2E-937D-C918F3E73DB5}" dt="2020-10-28T10:15:53.305" v="183" actId="931"/>
          <ac:spMkLst>
            <pc:docMk/>
            <pc:sldMk cId="2779427517" sldId="321"/>
            <ac:spMk id="8" creationId="{81253835-F9BF-4060-B581-52671476CB6B}"/>
          </ac:spMkLst>
        </pc:spChg>
        <pc:spChg chg="add del mod">
          <ac:chgData name="Åkerman, Ulla" userId="d0083935-d6d3-4ce6-bb83-b342513b4304" providerId="ADAL" clId="{900A2B57-F27D-4A2E-937D-C918F3E73DB5}" dt="2020-10-28T10:17:13.394" v="189" actId="931"/>
          <ac:spMkLst>
            <pc:docMk/>
            <pc:sldMk cId="2779427517" sldId="321"/>
            <ac:spMk id="12" creationId="{2C744111-1D49-4079-9BFB-64996E213E6F}"/>
          </ac:spMkLst>
        </pc:spChg>
        <pc:spChg chg="add del mod">
          <ac:chgData name="Åkerman, Ulla" userId="d0083935-d6d3-4ce6-bb83-b342513b4304" providerId="ADAL" clId="{900A2B57-F27D-4A2E-937D-C918F3E73DB5}" dt="2020-10-28T08:41:59.390" v="23" actId="931"/>
          <ac:spMkLst>
            <pc:docMk/>
            <pc:sldMk cId="2779427517" sldId="321"/>
            <ac:spMk id="12" creationId="{D2CD4836-23BA-45C2-A87B-5209AA76BC10}"/>
          </ac:spMkLst>
        </pc:spChg>
        <pc:picChg chg="add del mod">
          <ac:chgData name="Åkerman, Ulla" userId="d0083935-d6d3-4ce6-bb83-b342513b4304" providerId="ADAL" clId="{900A2B57-F27D-4A2E-937D-C918F3E73DB5}" dt="2020-10-28T08:41:50.376" v="22" actId="478"/>
          <ac:picMkLst>
            <pc:docMk/>
            <pc:sldMk cId="2779427517" sldId="321"/>
            <ac:picMk id="10" creationId="{95C65A89-1771-48EC-B16C-3FB626CCF71A}"/>
          </ac:picMkLst>
        </pc:picChg>
        <pc:picChg chg="add del mod">
          <ac:chgData name="Åkerman, Ulla" userId="d0083935-d6d3-4ce6-bb83-b342513b4304" providerId="ADAL" clId="{900A2B57-F27D-4A2E-937D-C918F3E73DB5}" dt="2020-10-28T10:17:00.492" v="188" actId="478"/>
          <ac:picMkLst>
            <pc:docMk/>
            <pc:sldMk cId="2779427517" sldId="321"/>
            <ac:picMk id="10" creationId="{AB23B6AA-D62C-4B3C-A517-F54F6EB51DD3}"/>
          </ac:picMkLst>
        </pc:picChg>
        <pc:picChg chg="add del mod">
          <ac:chgData name="Åkerman, Ulla" userId="d0083935-d6d3-4ce6-bb83-b342513b4304" providerId="ADAL" clId="{900A2B57-F27D-4A2E-937D-C918F3E73DB5}" dt="2020-10-28T10:15:45.039" v="182" actId="478"/>
          <ac:picMkLst>
            <pc:docMk/>
            <pc:sldMk cId="2779427517" sldId="321"/>
            <ac:picMk id="14" creationId="{0D0171AA-2412-4A2B-9B26-B2825E24EF8B}"/>
          </ac:picMkLst>
        </pc:picChg>
        <pc:picChg chg="add mod">
          <ac:chgData name="Åkerman, Ulla" userId="d0083935-d6d3-4ce6-bb83-b342513b4304" providerId="ADAL" clId="{900A2B57-F27D-4A2E-937D-C918F3E73DB5}" dt="2020-10-28T10:19:18.525" v="214" actId="962"/>
          <ac:picMkLst>
            <pc:docMk/>
            <pc:sldMk cId="2779427517" sldId="321"/>
            <ac:picMk id="15" creationId="{DA68BF09-051C-4D76-AFC3-0EB157F8F3FD}"/>
          </ac:picMkLst>
        </pc:picChg>
        <pc:picChg chg="del mod">
          <ac:chgData name="Åkerman, Ulla" userId="d0083935-d6d3-4ce6-bb83-b342513b4304" providerId="ADAL" clId="{900A2B57-F27D-4A2E-937D-C918F3E73DB5}" dt="2020-10-28T08:39:52.528" v="18" actId="478"/>
          <ac:picMkLst>
            <pc:docMk/>
            <pc:sldMk cId="2779427517" sldId="321"/>
            <ac:picMk id="15" creationId="{E9DBF186-36D1-4F88-9D59-F5AF7A670EE5}"/>
          </ac:picMkLst>
        </pc:picChg>
      </pc:sldChg>
      <pc:sldChg chg="addSp delSp modSp">
        <pc:chgData name="Åkerman, Ulla" userId="d0083935-d6d3-4ce6-bb83-b342513b4304" providerId="ADAL" clId="{900A2B57-F27D-4A2E-937D-C918F3E73DB5}" dt="2020-10-29T09:40:39.577" v="219" actId="13244"/>
        <pc:sldMkLst>
          <pc:docMk/>
          <pc:sldMk cId="1141246981" sldId="323"/>
        </pc:sldMkLst>
        <pc:spChg chg="mod">
          <ac:chgData name="Åkerman, Ulla" userId="d0083935-d6d3-4ce6-bb83-b342513b4304" providerId="ADAL" clId="{900A2B57-F27D-4A2E-937D-C918F3E73DB5}" dt="2020-10-28T08:44:30.438" v="79" actId="6549"/>
          <ac:spMkLst>
            <pc:docMk/>
            <pc:sldMk cId="1141246981" sldId="323"/>
            <ac:spMk id="7" creationId="{289BF15A-6100-470A-862E-4C2C3B61E477}"/>
          </ac:spMkLst>
        </pc:spChg>
        <pc:spChg chg="add del mod">
          <ac:chgData name="Åkerman, Ulla" userId="d0083935-d6d3-4ce6-bb83-b342513b4304" providerId="ADAL" clId="{900A2B57-F27D-4A2E-937D-C918F3E73DB5}" dt="2020-10-29T09:39:52.014" v="216" actId="931"/>
          <ac:spMkLst>
            <pc:docMk/>
            <pc:sldMk cId="1141246981" sldId="323"/>
            <ac:spMk id="8" creationId="{DA999C45-C5F8-4209-94D9-D0B1298B5385}"/>
          </ac:spMkLst>
        </pc:spChg>
        <pc:picChg chg="del">
          <ac:chgData name="Åkerman, Ulla" userId="d0083935-d6d3-4ce6-bb83-b342513b4304" providerId="ADAL" clId="{900A2B57-F27D-4A2E-937D-C918F3E73DB5}" dt="2020-10-29T09:39:39.730" v="215" actId="478"/>
          <ac:picMkLst>
            <pc:docMk/>
            <pc:sldMk cId="1141246981" sldId="323"/>
            <ac:picMk id="10" creationId="{A3861859-E1A0-478A-929C-B816EB6CDBBB}"/>
          </ac:picMkLst>
        </pc:picChg>
        <pc:picChg chg="add mod">
          <ac:chgData name="Åkerman, Ulla" userId="d0083935-d6d3-4ce6-bb83-b342513b4304" providerId="ADAL" clId="{900A2B57-F27D-4A2E-937D-C918F3E73DB5}" dt="2020-10-29T09:40:39.577" v="219" actId="13244"/>
          <ac:picMkLst>
            <pc:docMk/>
            <pc:sldMk cId="1141246981" sldId="323"/>
            <ac:picMk id="11" creationId="{C811F094-02FB-4913-A3BA-61AC6B3FD7A2}"/>
          </ac:picMkLst>
        </pc:picChg>
      </pc:sldChg>
      <pc:sldChg chg="modSp">
        <pc:chgData name="Åkerman, Ulla" userId="d0083935-d6d3-4ce6-bb83-b342513b4304" providerId="ADAL" clId="{900A2B57-F27D-4A2E-937D-C918F3E73DB5}" dt="2020-10-28T09:48:24.636" v="122" actId="1076"/>
        <pc:sldMkLst>
          <pc:docMk/>
          <pc:sldMk cId="3473346265" sldId="324"/>
        </pc:sldMkLst>
        <pc:spChg chg="mod">
          <ac:chgData name="Åkerman, Ulla" userId="d0083935-d6d3-4ce6-bb83-b342513b4304" providerId="ADAL" clId="{900A2B57-F27D-4A2E-937D-C918F3E73DB5}" dt="2020-10-28T09:48:21.347" v="121" actId="14100"/>
          <ac:spMkLst>
            <pc:docMk/>
            <pc:sldMk cId="3473346265" sldId="324"/>
            <ac:spMk id="2" creationId="{8148DC55-2228-495B-A7EC-459A85F21748}"/>
          </ac:spMkLst>
        </pc:spChg>
        <pc:picChg chg="mod">
          <ac:chgData name="Åkerman, Ulla" userId="d0083935-d6d3-4ce6-bb83-b342513b4304" providerId="ADAL" clId="{900A2B57-F27D-4A2E-937D-C918F3E73DB5}" dt="2020-10-28T09:48:24.636" v="122" actId="1076"/>
          <ac:picMkLst>
            <pc:docMk/>
            <pc:sldMk cId="3473346265" sldId="324"/>
            <ac:picMk id="32" creationId="{1A4EFC43-E221-4EDD-BCAF-2FE339613F19}"/>
          </ac:picMkLst>
        </pc:picChg>
      </pc:sldChg>
      <pc:sldChg chg="addSp delSp modSp">
        <pc:chgData name="Åkerman, Ulla" userId="d0083935-d6d3-4ce6-bb83-b342513b4304" providerId="ADAL" clId="{900A2B57-F27D-4A2E-937D-C918F3E73DB5}" dt="2020-10-28T09:49:55.012" v="124" actId="13244"/>
        <pc:sldMkLst>
          <pc:docMk/>
          <pc:sldMk cId="2615051094" sldId="326"/>
        </pc:sldMkLst>
        <pc:spChg chg="add del mod">
          <ac:chgData name="Åkerman, Ulla" userId="d0083935-d6d3-4ce6-bb83-b342513b4304" providerId="ADAL" clId="{900A2B57-F27D-4A2E-937D-C918F3E73DB5}" dt="2020-10-28T08:50:22.659" v="81" actId="931"/>
          <ac:spMkLst>
            <pc:docMk/>
            <pc:sldMk cId="2615051094" sldId="326"/>
            <ac:spMk id="8" creationId="{0903037B-83D0-4A62-B8A0-696917A9C34F}"/>
          </ac:spMkLst>
        </pc:spChg>
        <pc:spChg chg="add del mod">
          <ac:chgData name="Åkerman, Ulla" userId="d0083935-d6d3-4ce6-bb83-b342513b4304" providerId="ADAL" clId="{900A2B57-F27D-4A2E-937D-C918F3E73DB5}" dt="2020-10-28T08:51:36.456" v="85" actId="931"/>
          <ac:spMkLst>
            <pc:docMk/>
            <pc:sldMk cId="2615051094" sldId="326"/>
            <ac:spMk id="12" creationId="{6BE0D3A1-52E6-43F4-93BF-8EDCB9605396}"/>
          </ac:spMkLst>
        </pc:spChg>
        <pc:picChg chg="add del mod">
          <ac:chgData name="Åkerman, Ulla" userId="d0083935-d6d3-4ce6-bb83-b342513b4304" providerId="ADAL" clId="{900A2B57-F27D-4A2E-937D-C918F3E73DB5}" dt="2020-10-28T08:51:30.096" v="84" actId="478"/>
          <ac:picMkLst>
            <pc:docMk/>
            <pc:sldMk cId="2615051094" sldId="326"/>
            <ac:picMk id="10" creationId="{B4742A9C-2819-4917-8A88-ACD3FF5F3A6B}"/>
          </ac:picMkLst>
        </pc:picChg>
        <pc:picChg chg="del">
          <ac:chgData name="Åkerman, Ulla" userId="d0083935-d6d3-4ce6-bb83-b342513b4304" providerId="ADAL" clId="{900A2B57-F27D-4A2E-937D-C918F3E73DB5}" dt="2020-10-28T08:50:14.088" v="80" actId="478"/>
          <ac:picMkLst>
            <pc:docMk/>
            <pc:sldMk cId="2615051094" sldId="326"/>
            <ac:picMk id="13" creationId="{E47D9568-F758-4856-B1B3-C12F5DF672E6}"/>
          </ac:picMkLst>
        </pc:picChg>
        <pc:picChg chg="add mod">
          <ac:chgData name="Åkerman, Ulla" userId="d0083935-d6d3-4ce6-bb83-b342513b4304" providerId="ADAL" clId="{900A2B57-F27D-4A2E-937D-C918F3E73DB5}" dt="2020-10-28T09:49:55.012" v="124" actId="13244"/>
          <ac:picMkLst>
            <pc:docMk/>
            <pc:sldMk cId="2615051094" sldId="326"/>
            <ac:picMk id="15" creationId="{124DFE90-51D8-4367-AEA2-F46326F3C4B9}"/>
          </ac:picMkLst>
        </pc:picChg>
      </pc:sldChg>
      <pc:sldChg chg="modSp del">
        <pc:chgData name="Åkerman, Ulla" userId="d0083935-d6d3-4ce6-bb83-b342513b4304" providerId="ADAL" clId="{900A2B57-F27D-4A2E-937D-C918F3E73DB5}" dt="2020-10-28T09:52:52.954" v="136" actId="2696"/>
        <pc:sldMkLst>
          <pc:docMk/>
          <pc:sldMk cId="4065768979" sldId="331"/>
        </pc:sldMkLst>
        <pc:spChg chg="mod">
          <ac:chgData name="Åkerman, Ulla" userId="d0083935-d6d3-4ce6-bb83-b342513b4304" providerId="ADAL" clId="{900A2B57-F27D-4A2E-937D-C918F3E73DB5}" dt="2020-10-28T09:52:15.592" v="135" actId="6549"/>
          <ac:spMkLst>
            <pc:docMk/>
            <pc:sldMk cId="4065768979" sldId="331"/>
            <ac:spMk id="2" creationId="{69E9DE79-EB00-4923-A172-AA3F72325F79}"/>
          </ac:spMkLst>
        </pc:spChg>
        <pc:spChg chg="mod">
          <ac:chgData name="Åkerman, Ulla" userId="d0083935-d6d3-4ce6-bb83-b342513b4304" providerId="ADAL" clId="{900A2B57-F27D-4A2E-937D-C918F3E73DB5}" dt="2020-10-28T09:52:10.763" v="134" actId="1076"/>
          <ac:spMkLst>
            <pc:docMk/>
            <pc:sldMk cId="4065768979" sldId="331"/>
            <ac:spMk id="7" creationId="{E661F19C-12D2-4423-B2FC-907D1AED8BE4}"/>
          </ac:spMkLst>
        </pc:spChg>
      </pc:sldChg>
      <pc:sldChg chg="addSp delSp modSp">
        <pc:chgData name="Åkerman, Ulla" userId="d0083935-d6d3-4ce6-bb83-b342513b4304" providerId="ADAL" clId="{900A2B57-F27D-4A2E-937D-C918F3E73DB5}" dt="2020-10-28T09:59:43.419" v="173" actId="13244"/>
        <pc:sldMkLst>
          <pc:docMk/>
          <pc:sldMk cId="3277284000" sldId="332"/>
        </pc:sldMkLst>
        <pc:spChg chg="add del mod">
          <ac:chgData name="Åkerman, Ulla" userId="d0083935-d6d3-4ce6-bb83-b342513b4304" providerId="ADAL" clId="{900A2B57-F27D-4A2E-937D-C918F3E73DB5}" dt="2020-10-28T09:53:58.786" v="140" actId="931"/>
          <ac:spMkLst>
            <pc:docMk/>
            <pc:sldMk cId="3277284000" sldId="332"/>
            <ac:spMk id="8" creationId="{5E52C73D-3B3B-47F2-BFE2-30C091230167}"/>
          </ac:spMkLst>
        </pc:spChg>
        <pc:spChg chg="add del mod">
          <ac:chgData name="Åkerman, Ulla" userId="d0083935-d6d3-4ce6-bb83-b342513b4304" providerId="ADAL" clId="{900A2B57-F27D-4A2E-937D-C918F3E73DB5}" dt="2020-10-28T09:54:19.519" v="144" actId="478"/>
          <ac:spMkLst>
            <pc:docMk/>
            <pc:sldMk cId="3277284000" sldId="332"/>
            <ac:spMk id="12" creationId="{D1DC7D28-59BF-4148-8DB4-83B9B460D7E4}"/>
          </ac:spMkLst>
        </pc:spChg>
        <pc:spChg chg="add del mod">
          <ac:chgData name="Åkerman, Ulla" userId="d0083935-d6d3-4ce6-bb83-b342513b4304" providerId="ADAL" clId="{900A2B57-F27D-4A2E-937D-C918F3E73DB5}" dt="2020-10-28T09:57:01.437" v="146" actId="931"/>
          <ac:spMkLst>
            <pc:docMk/>
            <pc:sldMk cId="3277284000" sldId="332"/>
            <ac:spMk id="14" creationId="{339A9AE4-BE03-49D7-B7EB-AC0ECA93A5E8}"/>
          </ac:spMkLst>
        </pc:spChg>
        <pc:spChg chg="add del mod">
          <ac:chgData name="Åkerman, Ulla" userId="d0083935-d6d3-4ce6-bb83-b342513b4304" providerId="ADAL" clId="{900A2B57-F27D-4A2E-937D-C918F3E73DB5}" dt="2020-10-28T09:58:27.180" v="150" actId="931"/>
          <ac:spMkLst>
            <pc:docMk/>
            <pc:sldMk cId="3277284000" sldId="332"/>
            <ac:spMk id="19" creationId="{443E5399-271D-400D-8949-3523E99BECEA}"/>
          </ac:spMkLst>
        </pc:spChg>
        <pc:picChg chg="add del mod">
          <ac:chgData name="Åkerman, Ulla" userId="d0083935-d6d3-4ce6-bb83-b342513b4304" providerId="ADAL" clId="{900A2B57-F27D-4A2E-937D-C918F3E73DB5}" dt="2020-10-28T09:54:25.314" v="145" actId="478"/>
          <ac:picMkLst>
            <pc:docMk/>
            <pc:sldMk cId="3277284000" sldId="332"/>
            <ac:picMk id="10" creationId="{0DC10C8B-27C5-4039-AD91-BA975BD59627}"/>
          </ac:picMkLst>
        </pc:picChg>
        <pc:picChg chg="add del mod">
          <ac:chgData name="Åkerman, Ulla" userId="d0083935-d6d3-4ce6-bb83-b342513b4304" providerId="ADAL" clId="{900A2B57-F27D-4A2E-937D-C918F3E73DB5}" dt="2020-10-28T09:58:13.097" v="149" actId="478"/>
          <ac:picMkLst>
            <pc:docMk/>
            <pc:sldMk cId="3277284000" sldId="332"/>
            <ac:picMk id="16" creationId="{B59658CB-B024-48B7-8C08-B331DA7F0AE7}"/>
          </ac:picMkLst>
        </pc:picChg>
        <pc:picChg chg="del mod">
          <ac:chgData name="Åkerman, Ulla" userId="d0083935-d6d3-4ce6-bb83-b342513b4304" providerId="ADAL" clId="{900A2B57-F27D-4A2E-937D-C918F3E73DB5}" dt="2020-10-28T09:53:21.914" v="139" actId="478"/>
          <ac:picMkLst>
            <pc:docMk/>
            <pc:sldMk cId="3277284000" sldId="332"/>
            <ac:picMk id="17" creationId="{0591B88C-14B6-4C94-92B6-87E0CD1ECF3D}"/>
          </ac:picMkLst>
        </pc:picChg>
        <pc:picChg chg="add mod">
          <ac:chgData name="Åkerman, Ulla" userId="d0083935-d6d3-4ce6-bb83-b342513b4304" providerId="ADAL" clId="{900A2B57-F27D-4A2E-937D-C918F3E73DB5}" dt="2020-10-28T09:59:43.419" v="173" actId="13244"/>
          <ac:picMkLst>
            <pc:docMk/>
            <pc:sldMk cId="3277284000" sldId="332"/>
            <ac:picMk id="21" creationId="{FDD4A2B4-990B-4633-B133-7857A65DECE2}"/>
          </ac:picMkLst>
        </pc:picChg>
      </pc:sldChg>
      <pc:sldChg chg="modSp">
        <pc:chgData name="Åkerman, Ulla" userId="d0083935-d6d3-4ce6-bb83-b342513b4304" providerId="ADAL" clId="{900A2B57-F27D-4A2E-937D-C918F3E73DB5}" dt="2020-10-28T10:05:22.732" v="175" actId="1076"/>
        <pc:sldMkLst>
          <pc:docMk/>
          <pc:sldMk cId="3110583444" sldId="338"/>
        </pc:sldMkLst>
        <pc:picChg chg="mod">
          <ac:chgData name="Åkerman, Ulla" userId="d0083935-d6d3-4ce6-bb83-b342513b4304" providerId="ADAL" clId="{900A2B57-F27D-4A2E-937D-C918F3E73DB5}" dt="2020-10-28T10:05:22.732" v="175" actId="1076"/>
          <ac:picMkLst>
            <pc:docMk/>
            <pc:sldMk cId="3110583444" sldId="338"/>
            <ac:picMk id="9" creationId="{1602B7CA-E9A7-451B-B1EF-F874032802D4}"/>
          </ac:picMkLst>
        </pc:picChg>
      </pc:sldChg>
      <pc:sldChg chg="addSp delSp modSp">
        <pc:chgData name="Åkerman, Ulla" userId="d0083935-d6d3-4ce6-bb83-b342513b4304" providerId="ADAL" clId="{900A2B57-F27D-4A2E-937D-C918F3E73DB5}" dt="2020-10-28T09:51:18.859" v="131" actId="1076"/>
        <pc:sldMkLst>
          <pc:docMk/>
          <pc:sldMk cId="1724995403" sldId="342"/>
        </pc:sldMkLst>
        <pc:spChg chg="mod">
          <ac:chgData name="Åkerman, Ulla" userId="d0083935-d6d3-4ce6-bb83-b342513b4304" providerId="ADAL" clId="{900A2B57-F27D-4A2E-937D-C918F3E73DB5}" dt="2020-10-28T09:01:12.883" v="117" actId="555"/>
          <ac:spMkLst>
            <pc:docMk/>
            <pc:sldMk cId="1724995403" sldId="342"/>
            <ac:spMk id="4" creationId="{2EB0B1B7-6B71-401D-92FC-6767604CACD3}"/>
          </ac:spMkLst>
        </pc:spChg>
        <pc:spChg chg="mod">
          <ac:chgData name="Åkerman, Ulla" userId="d0083935-d6d3-4ce6-bb83-b342513b4304" providerId="ADAL" clId="{900A2B57-F27D-4A2E-937D-C918F3E73DB5}" dt="2020-10-28T09:01:12.883" v="117" actId="555"/>
          <ac:spMkLst>
            <pc:docMk/>
            <pc:sldMk cId="1724995403" sldId="342"/>
            <ac:spMk id="5" creationId="{D0D4CF7E-BA53-4C4C-9A33-F40150397AC9}"/>
          </ac:spMkLst>
        </pc:spChg>
        <pc:spChg chg="mod">
          <ac:chgData name="Åkerman, Ulla" userId="d0083935-d6d3-4ce6-bb83-b342513b4304" providerId="ADAL" clId="{900A2B57-F27D-4A2E-937D-C918F3E73DB5}" dt="2020-10-28T09:01:12.883" v="117" actId="555"/>
          <ac:spMkLst>
            <pc:docMk/>
            <pc:sldMk cId="1724995403" sldId="342"/>
            <ac:spMk id="6" creationId="{919883DB-C388-4645-BF8C-7CAC60137125}"/>
          </ac:spMkLst>
        </pc:spChg>
        <pc:spChg chg="mod">
          <ac:chgData name="Åkerman, Ulla" userId="d0083935-d6d3-4ce6-bb83-b342513b4304" providerId="ADAL" clId="{900A2B57-F27D-4A2E-937D-C918F3E73DB5}" dt="2020-10-28T09:50:51.502" v="126" actId="13244"/>
          <ac:spMkLst>
            <pc:docMk/>
            <pc:sldMk cId="1724995403" sldId="342"/>
            <ac:spMk id="22" creationId="{57D26A7E-900F-4E3C-820D-2B0AAAA6E54E}"/>
          </ac:spMkLst>
        </pc:spChg>
        <pc:spChg chg="mod">
          <ac:chgData name="Åkerman, Ulla" userId="d0083935-d6d3-4ce6-bb83-b342513b4304" providerId="ADAL" clId="{900A2B57-F27D-4A2E-937D-C918F3E73DB5}" dt="2020-10-28T09:00:10.432" v="110" actId="1036"/>
          <ac:spMkLst>
            <pc:docMk/>
            <pc:sldMk cId="1724995403" sldId="342"/>
            <ac:spMk id="23" creationId="{863EB783-0BFB-4DE6-8879-41BC119B208E}"/>
          </ac:spMkLst>
        </pc:spChg>
        <pc:spChg chg="mod">
          <ac:chgData name="Åkerman, Ulla" userId="d0083935-d6d3-4ce6-bb83-b342513b4304" providerId="ADAL" clId="{900A2B57-F27D-4A2E-937D-C918F3E73DB5}" dt="2020-10-28T09:51:08.323" v="128" actId="1076"/>
          <ac:spMkLst>
            <pc:docMk/>
            <pc:sldMk cId="1724995403" sldId="342"/>
            <ac:spMk id="24" creationId="{E913B133-6378-43E1-85FE-4459967A02A5}"/>
          </ac:spMkLst>
        </pc:spChg>
        <pc:spChg chg="mod">
          <ac:chgData name="Åkerman, Ulla" userId="d0083935-d6d3-4ce6-bb83-b342513b4304" providerId="ADAL" clId="{900A2B57-F27D-4A2E-937D-C918F3E73DB5}" dt="2020-10-28T09:00:10.432" v="110" actId="1036"/>
          <ac:spMkLst>
            <pc:docMk/>
            <pc:sldMk cId="1724995403" sldId="342"/>
            <ac:spMk id="25" creationId="{AD747426-87CA-4A09-B361-CAFFD3B5075B}"/>
          </ac:spMkLst>
        </pc:spChg>
        <pc:spChg chg="mod">
          <ac:chgData name="Åkerman, Ulla" userId="d0083935-d6d3-4ce6-bb83-b342513b4304" providerId="ADAL" clId="{900A2B57-F27D-4A2E-937D-C918F3E73DB5}" dt="2020-10-28T09:51:11.522" v="129" actId="1076"/>
          <ac:spMkLst>
            <pc:docMk/>
            <pc:sldMk cId="1724995403" sldId="342"/>
            <ac:spMk id="26" creationId="{FEEB5CD5-0B6B-4F38-9890-29FF35449012}"/>
          </ac:spMkLst>
        </pc:spChg>
        <pc:spChg chg="mod">
          <ac:chgData name="Åkerman, Ulla" userId="d0083935-d6d3-4ce6-bb83-b342513b4304" providerId="ADAL" clId="{900A2B57-F27D-4A2E-937D-C918F3E73DB5}" dt="2020-10-28T09:00:10.432" v="110" actId="1036"/>
          <ac:spMkLst>
            <pc:docMk/>
            <pc:sldMk cId="1724995403" sldId="342"/>
            <ac:spMk id="27" creationId="{14A46D52-B29F-4DD2-BBD6-0824676A7B16}"/>
          </ac:spMkLst>
        </pc:spChg>
        <pc:spChg chg="mod">
          <ac:chgData name="Åkerman, Ulla" userId="d0083935-d6d3-4ce6-bb83-b342513b4304" providerId="ADAL" clId="{900A2B57-F27D-4A2E-937D-C918F3E73DB5}" dt="2020-10-28T09:00:36" v="114" actId="14100"/>
          <ac:spMkLst>
            <pc:docMk/>
            <pc:sldMk cId="1724995403" sldId="342"/>
            <ac:spMk id="31" creationId="{517A360D-8089-4C67-8FFF-51B1AC3D16F7}"/>
          </ac:spMkLst>
        </pc:spChg>
        <pc:spChg chg="mod">
          <ac:chgData name="Åkerman, Ulla" userId="d0083935-d6d3-4ce6-bb83-b342513b4304" providerId="ADAL" clId="{900A2B57-F27D-4A2E-937D-C918F3E73DB5}" dt="2020-10-28T09:51:18.859" v="131" actId="1076"/>
          <ac:spMkLst>
            <pc:docMk/>
            <pc:sldMk cId="1724995403" sldId="342"/>
            <ac:spMk id="32" creationId="{DFA723C0-7757-4C2B-B0E3-E4AB37E652CD}"/>
          </ac:spMkLst>
        </pc:spChg>
        <pc:grpChg chg="mod">
          <ac:chgData name="Åkerman, Ulla" userId="d0083935-d6d3-4ce6-bb83-b342513b4304" providerId="ADAL" clId="{900A2B57-F27D-4A2E-937D-C918F3E73DB5}" dt="2020-10-28T09:51:15.235" v="130" actId="1076"/>
          <ac:grpSpMkLst>
            <pc:docMk/>
            <pc:sldMk cId="1724995403" sldId="342"/>
            <ac:grpSpMk id="28" creationId="{260808CF-EE79-4ED0-B6CD-0373FDE868A6}"/>
          </ac:grpSpMkLst>
        </pc:grpChg>
        <pc:picChg chg="del">
          <ac:chgData name="Åkerman, Ulla" userId="d0083935-d6d3-4ce6-bb83-b342513b4304" providerId="ADAL" clId="{900A2B57-F27D-4A2E-937D-C918F3E73DB5}" dt="2020-10-28T08:56:16.858" v="99" actId="478"/>
          <ac:picMkLst>
            <pc:docMk/>
            <pc:sldMk cId="1724995403" sldId="342"/>
            <ac:picMk id="7" creationId="{FDDC634D-5E86-4EEC-9A16-A5616EC47931}"/>
          </ac:picMkLst>
        </pc:picChg>
        <pc:picChg chg="add del mod">
          <ac:chgData name="Åkerman, Ulla" userId="d0083935-d6d3-4ce6-bb83-b342513b4304" providerId="ADAL" clId="{900A2B57-F27D-4A2E-937D-C918F3E73DB5}" dt="2020-10-28T08:58:44.087" v="103" actId="478"/>
          <ac:picMkLst>
            <pc:docMk/>
            <pc:sldMk cId="1724995403" sldId="342"/>
            <ac:picMk id="8" creationId="{C67A668E-1781-46B4-B81C-BE206BF7B1A5}"/>
          </ac:picMkLst>
        </pc:picChg>
        <pc:picChg chg="add mod">
          <ac:chgData name="Åkerman, Ulla" userId="d0083935-d6d3-4ce6-bb83-b342513b4304" providerId="ADAL" clId="{900A2B57-F27D-4A2E-937D-C918F3E73DB5}" dt="2020-10-28T09:51:02.403" v="127" actId="1076"/>
          <ac:picMkLst>
            <pc:docMk/>
            <pc:sldMk cId="1724995403" sldId="342"/>
            <ac:picMk id="10" creationId="{F500F88D-9C08-4220-94DB-E876175C6D93}"/>
          </ac:picMkLst>
        </pc:picChg>
      </pc:sldChg>
      <pc:sldChg chg="addSp delSp modSp">
        <pc:chgData name="Åkerman, Ulla" userId="d0083935-d6d3-4ce6-bb83-b342513b4304" providerId="ADAL" clId="{900A2B57-F27D-4A2E-937D-C918F3E73DB5}" dt="2020-10-28T08:55:08.657" v="98" actId="13244"/>
        <pc:sldMkLst>
          <pc:docMk/>
          <pc:sldMk cId="1548256538" sldId="343"/>
        </pc:sldMkLst>
        <pc:spChg chg="mod">
          <ac:chgData name="Åkerman, Ulla" userId="d0083935-d6d3-4ce6-bb83-b342513b4304" providerId="ADAL" clId="{900A2B57-F27D-4A2E-937D-C918F3E73DB5}" dt="2020-10-28T08:54:55.853" v="97" actId="1076"/>
          <ac:spMkLst>
            <pc:docMk/>
            <pc:sldMk cId="1548256538" sldId="343"/>
            <ac:spMk id="18" creationId="{9AEE53EE-FA4B-4BF4-BAF4-46F35BB6BB92}"/>
          </ac:spMkLst>
        </pc:spChg>
        <pc:picChg chg="add mod">
          <ac:chgData name="Åkerman, Ulla" userId="d0083935-d6d3-4ce6-bb83-b342513b4304" providerId="ADAL" clId="{900A2B57-F27D-4A2E-937D-C918F3E73DB5}" dt="2020-10-28T08:55:08.657" v="98" actId="13244"/>
          <ac:picMkLst>
            <pc:docMk/>
            <pc:sldMk cId="1548256538" sldId="343"/>
            <ac:picMk id="7" creationId="{1817EE51-7E5B-4431-8AF9-59E24EAD29BA}"/>
          </ac:picMkLst>
        </pc:picChg>
        <pc:picChg chg="del">
          <ac:chgData name="Åkerman, Ulla" userId="d0083935-d6d3-4ce6-bb83-b342513b4304" providerId="ADAL" clId="{900A2B57-F27D-4A2E-937D-C918F3E73DB5}" dt="2020-10-28T08:54:23.207" v="90" actId="478"/>
          <ac:picMkLst>
            <pc:docMk/>
            <pc:sldMk cId="1548256538" sldId="343"/>
            <ac:picMk id="19" creationId="{70349FB3-29A4-48E5-9911-206F85D7FB49}"/>
          </ac:picMkLst>
        </pc:picChg>
      </pc:sldChg>
      <pc:sldChg chg="addSp delSp modSp">
        <pc:chgData name="Åkerman, Ulla" userId="d0083935-d6d3-4ce6-bb83-b342513b4304" providerId="ADAL" clId="{900A2B57-F27D-4A2E-937D-C918F3E73DB5}" dt="2020-10-28T10:19:05.354" v="208" actId="13244"/>
        <pc:sldMkLst>
          <pc:docMk/>
          <pc:sldMk cId="1828284210" sldId="345"/>
        </pc:sldMkLst>
        <pc:spChg chg="add del mod">
          <ac:chgData name="Åkerman, Ulla" userId="d0083935-d6d3-4ce6-bb83-b342513b4304" providerId="ADAL" clId="{900A2B57-F27D-4A2E-937D-C918F3E73DB5}" dt="2020-10-28T10:18:53.111" v="197" actId="931"/>
          <ac:spMkLst>
            <pc:docMk/>
            <pc:sldMk cId="1828284210" sldId="345"/>
            <ac:spMk id="8" creationId="{497291FC-5493-4846-9A72-3C26DC0A4B68}"/>
          </ac:spMkLst>
        </pc:spChg>
        <pc:picChg chg="add mod">
          <ac:chgData name="Åkerman, Ulla" userId="d0083935-d6d3-4ce6-bb83-b342513b4304" providerId="ADAL" clId="{900A2B57-F27D-4A2E-937D-C918F3E73DB5}" dt="2020-10-28T10:19:05.354" v="208" actId="13244"/>
          <ac:picMkLst>
            <pc:docMk/>
            <pc:sldMk cId="1828284210" sldId="345"/>
            <ac:picMk id="10" creationId="{2ABC6559-DB5E-4C6B-9279-3042E0D3BD14}"/>
          </ac:picMkLst>
        </pc:picChg>
        <pc:picChg chg="del mod">
          <ac:chgData name="Åkerman, Ulla" userId="d0083935-d6d3-4ce6-bb83-b342513b4304" providerId="ADAL" clId="{900A2B57-F27D-4A2E-937D-C918F3E73DB5}" dt="2020-10-28T10:18:46.589" v="196" actId="478"/>
          <ac:picMkLst>
            <pc:docMk/>
            <pc:sldMk cId="1828284210" sldId="345"/>
            <ac:picMk id="11" creationId="{05E14920-BE55-4FD6-8B5B-E3E20767B832}"/>
          </ac:picMkLst>
        </pc:picChg>
      </pc:sldChg>
    </pc:docChg>
  </pc:docChgLst>
  <pc:docChgLst>
    <pc:chgData name="Åkerman, Ulla" userId="d0083935-d6d3-4ce6-bb83-b342513b4304" providerId="ADAL" clId="{F75BF433-9197-4667-9B7A-C11631F92CF8}"/>
    <pc:docChg chg="custSel modSld">
      <pc:chgData name="Åkerman, Ulla" userId="d0083935-d6d3-4ce6-bb83-b342513b4304" providerId="ADAL" clId="{F75BF433-9197-4667-9B7A-C11631F92CF8}" dt="2020-10-19T14:24:13.483" v="85" actId="478"/>
      <pc:docMkLst>
        <pc:docMk/>
      </pc:docMkLst>
      <pc:sldChg chg="modSp">
        <pc:chgData name="Åkerman, Ulla" userId="d0083935-d6d3-4ce6-bb83-b342513b4304" providerId="ADAL" clId="{F75BF433-9197-4667-9B7A-C11631F92CF8}" dt="2020-10-19T08:08:59.109" v="10" actId="13244"/>
        <pc:sldMkLst>
          <pc:docMk/>
          <pc:sldMk cId="1141246981" sldId="323"/>
        </pc:sldMkLst>
        <pc:spChg chg="mod">
          <ac:chgData name="Åkerman, Ulla" userId="d0083935-d6d3-4ce6-bb83-b342513b4304" providerId="ADAL" clId="{F75BF433-9197-4667-9B7A-C11631F92CF8}" dt="2020-10-19T08:08:56.861" v="9" actId="13244"/>
          <ac:spMkLst>
            <pc:docMk/>
            <pc:sldMk cId="1141246981" sldId="323"/>
            <ac:spMk id="2" creationId="{45B75A53-8462-4C21-99A2-67E5C3D7AF5D}"/>
          </ac:spMkLst>
        </pc:spChg>
        <pc:spChg chg="mod">
          <ac:chgData name="Åkerman, Ulla" userId="d0083935-d6d3-4ce6-bb83-b342513b4304" providerId="ADAL" clId="{F75BF433-9197-4667-9B7A-C11631F92CF8}" dt="2020-10-19T08:08:59.109" v="10" actId="13244"/>
          <ac:spMkLst>
            <pc:docMk/>
            <pc:sldMk cId="1141246981" sldId="323"/>
            <ac:spMk id="7" creationId="{289BF15A-6100-470A-862E-4C2C3B61E477}"/>
          </ac:spMkLst>
        </pc:spChg>
      </pc:sldChg>
      <pc:sldChg chg="modSp">
        <pc:chgData name="Åkerman, Ulla" userId="d0083935-d6d3-4ce6-bb83-b342513b4304" providerId="ADAL" clId="{F75BF433-9197-4667-9B7A-C11631F92CF8}" dt="2020-10-19T08:09:21.686" v="11" actId="13244"/>
        <pc:sldMkLst>
          <pc:docMk/>
          <pc:sldMk cId="2368783740" sldId="325"/>
        </pc:sldMkLst>
        <pc:spChg chg="mod">
          <ac:chgData name="Åkerman, Ulla" userId="d0083935-d6d3-4ce6-bb83-b342513b4304" providerId="ADAL" clId="{F75BF433-9197-4667-9B7A-C11631F92CF8}" dt="2020-10-19T08:09:21.686" v="11" actId="13244"/>
          <ac:spMkLst>
            <pc:docMk/>
            <pc:sldMk cId="2368783740" sldId="325"/>
            <ac:spMk id="2" creationId="{67BE9C06-4D52-488E-A105-D3E45CCEA20C}"/>
          </ac:spMkLst>
        </pc:spChg>
      </pc:sldChg>
      <pc:sldChg chg="modSp">
        <pc:chgData name="Åkerman, Ulla" userId="d0083935-d6d3-4ce6-bb83-b342513b4304" providerId="ADAL" clId="{F75BF433-9197-4667-9B7A-C11631F92CF8}" dt="2020-10-19T08:14:33.059" v="13" actId="13244"/>
        <pc:sldMkLst>
          <pc:docMk/>
          <pc:sldMk cId="2615051094" sldId="326"/>
        </pc:sldMkLst>
        <pc:spChg chg="mod">
          <ac:chgData name="Åkerman, Ulla" userId="d0083935-d6d3-4ce6-bb83-b342513b4304" providerId="ADAL" clId="{F75BF433-9197-4667-9B7A-C11631F92CF8}" dt="2020-10-19T08:14:31.100" v="12" actId="13244"/>
          <ac:spMkLst>
            <pc:docMk/>
            <pc:sldMk cId="2615051094" sldId="326"/>
            <ac:spMk id="2" creationId="{C0A017F0-017B-473D-AF93-2AAEFE9258BE}"/>
          </ac:spMkLst>
        </pc:spChg>
        <pc:spChg chg="mod">
          <ac:chgData name="Åkerman, Ulla" userId="d0083935-d6d3-4ce6-bb83-b342513b4304" providerId="ADAL" clId="{F75BF433-9197-4667-9B7A-C11631F92CF8}" dt="2020-10-19T08:14:33.059" v="13" actId="13244"/>
          <ac:spMkLst>
            <pc:docMk/>
            <pc:sldMk cId="2615051094" sldId="326"/>
            <ac:spMk id="7" creationId="{4736D399-2CFA-43B4-B9B8-CF59B9956A13}"/>
          </ac:spMkLst>
        </pc:spChg>
      </pc:sldChg>
      <pc:sldChg chg="modSp">
        <pc:chgData name="Åkerman, Ulla" userId="d0083935-d6d3-4ce6-bb83-b342513b4304" providerId="ADAL" clId="{F75BF433-9197-4667-9B7A-C11631F92CF8}" dt="2020-10-19T09:42:38.985" v="72" actId="962"/>
        <pc:sldMkLst>
          <pc:docMk/>
          <pc:sldMk cId="232067516" sldId="327"/>
        </pc:sldMkLst>
        <pc:spChg chg="mod">
          <ac:chgData name="Åkerman, Ulla" userId="d0083935-d6d3-4ce6-bb83-b342513b4304" providerId="ADAL" clId="{F75BF433-9197-4667-9B7A-C11631F92CF8}" dt="2020-10-19T09:42:21.763" v="58" actId="20577"/>
          <ac:spMkLst>
            <pc:docMk/>
            <pc:sldMk cId="232067516" sldId="327"/>
            <ac:spMk id="9" creationId="{506B8577-4670-427B-BCED-06576A3FD64C}"/>
          </ac:spMkLst>
        </pc:spChg>
        <pc:spChg chg="mod">
          <ac:chgData name="Åkerman, Ulla" userId="d0083935-d6d3-4ce6-bb83-b342513b4304" providerId="ADAL" clId="{F75BF433-9197-4667-9B7A-C11631F92CF8}" dt="2020-10-19T09:22:31.502" v="48" actId="6549"/>
          <ac:spMkLst>
            <pc:docMk/>
            <pc:sldMk cId="232067516" sldId="327"/>
            <ac:spMk id="15" creationId="{CE3B8B2C-E689-4580-921F-D4DEFD55DE42}"/>
          </ac:spMkLst>
        </pc:spChg>
        <pc:spChg chg="mod">
          <ac:chgData name="Åkerman, Ulla" userId="d0083935-d6d3-4ce6-bb83-b342513b4304" providerId="ADAL" clId="{F75BF433-9197-4667-9B7A-C11631F92CF8}" dt="2020-10-19T09:22:25.333" v="43" actId="6549"/>
          <ac:spMkLst>
            <pc:docMk/>
            <pc:sldMk cId="232067516" sldId="327"/>
            <ac:spMk id="17" creationId="{E7BD1B93-24DB-4E2B-B7D2-83E0DAFFC595}"/>
          </ac:spMkLst>
        </pc:spChg>
        <pc:grpChg chg="mod">
          <ac:chgData name="Åkerman, Ulla" userId="d0083935-d6d3-4ce6-bb83-b342513b4304" providerId="ADAL" clId="{F75BF433-9197-4667-9B7A-C11631F92CF8}" dt="2020-10-19T09:42:38.985" v="72" actId="962"/>
          <ac:grpSpMkLst>
            <pc:docMk/>
            <pc:sldMk cId="232067516" sldId="327"/>
            <ac:grpSpMk id="16" creationId="{5991FF92-EB2C-4479-8A78-A93B378B7F00}"/>
          </ac:grpSpMkLst>
        </pc:grpChg>
      </pc:sldChg>
      <pc:sldChg chg="modSp">
        <pc:chgData name="Åkerman, Ulla" userId="d0083935-d6d3-4ce6-bb83-b342513b4304" providerId="ADAL" clId="{F75BF433-9197-4667-9B7A-C11631F92CF8}" dt="2020-10-19T08:16:22.749" v="15" actId="13244"/>
        <pc:sldMkLst>
          <pc:docMk/>
          <pc:sldMk cId="4065768979" sldId="331"/>
        </pc:sldMkLst>
        <pc:spChg chg="mod">
          <ac:chgData name="Åkerman, Ulla" userId="d0083935-d6d3-4ce6-bb83-b342513b4304" providerId="ADAL" clId="{F75BF433-9197-4667-9B7A-C11631F92CF8}" dt="2020-10-19T08:16:22.749" v="15" actId="13244"/>
          <ac:spMkLst>
            <pc:docMk/>
            <pc:sldMk cId="4065768979" sldId="331"/>
            <ac:spMk id="2" creationId="{69E9DE79-EB00-4923-A172-AA3F72325F79}"/>
          </ac:spMkLst>
        </pc:spChg>
        <pc:spChg chg="mod">
          <ac:chgData name="Åkerman, Ulla" userId="d0083935-d6d3-4ce6-bb83-b342513b4304" providerId="ADAL" clId="{F75BF433-9197-4667-9B7A-C11631F92CF8}" dt="2020-10-19T08:16:18.053" v="14" actId="13244"/>
          <ac:spMkLst>
            <pc:docMk/>
            <pc:sldMk cId="4065768979" sldId="331"/>
            <ac:spMk id="7" creationId="{E661F19C-12D2-4423-B2FC-907D1AED8BE4}"/>
          </ac:spMkLst>
        </pc:spChg>
      </pc:sldChg>
      <pc:sldChg chg="modSp">
        <pc:chgData name="Åkerman, Ulla" userId="d0083935-d6d3-4ce6-bb83-b342513b4304" providerId="ADAL" clId="{F75BF433-9197-4667-9B7A-C11631F92CF8}" dt="2020-10-19T08:16:38.085" v="17" actId="13244"/>
        <pc:sldMkLst>
          <pc:docMk/>
          <pc:sldMk cId="3277284000" sldId="332"/>
        </pc:sldMkLst>
        <pc:spChg chg="mod">
          <ac:chgData name="Åkerman, Ulla" userId="d0083935-d6d3-4ce6-bb83-b342513b4304" providerId="ADAL" clId="{F75BF433-9197-4667-9B7A-C11631F92CF8}" dt="2020-10-19T08:16:38.085" v="17" actId="13244"/>
          <ac:spMkLst>
            <pc:docMk/>
            <pc:sldMk cId="3277284000" sldId="332"/>
            <ac:spMk id="2" creationId="{69E9DE79-EB00-4923-A172-AA3F72325F79}"/>
          </ac:spMkLst>
        </pc:spChg>
        <pc:spChg chg="mod">
          <ac:chgData name="Åkerman, Ulla" userId="d0083935-d6d3-4ce6-bb83-b342513b4304" providerId="ADAL" clId="{F75BF433-9197-4667-9B7A-C11631F92CF8}" dt="2020-10-19T08:16:34.061" v="16" actId="13244"/>
          <ac:spMkLst>
            <pc:docMk/>
            <pc:sldMk cId="3277284000" sldId="332"/>
            <ac:spMk id="7" creationId="{E661F19C-12D2-4423-B2FC-907D1AED8BE4}"/>
          </ac:spMkLst>
        </pc:spChg>
      </pc:sldChg>
      <pc:sldChg chg="modSp">
        <pc:chgData name="Åkerman, Ulla" userId="d0083935-d6d3-4ce6-bb83-b342513b4304" providerId="ADAL" clId="{F75BF433-9197-4667-9B7A-C11631F92CF8}" dt="2020-10-19T08:34:03.132" v="18" actId="13244"/>
        <pc:sldMkLst>
          <pc:docMk/>
          <pc:sldMk cId="2310317643" sldId="333"/>
        </pc:sldMkLst>
        <pc:spChg chg="mod">
          <ac:chgData name="Åkerman, Ulla" userId="d0083935-d6d3-4ce6-bb83-b342513b4304" providerId="ADAL" clId="{F75BF433-9197-4667-9B7A-C11631F92CF8}" dt="2020-10-19T08:34:03.132" v="18" actId="13244"/>
          <ac:spMkLst>
            <pc:docMk/>
            <pc:sldMk cId="2310317643" sldId="333"/>
            <ac:spMk id="2" creationId="{A9BF528C-4107-435F-935B-86CCE7062420}"/>
          </ac:spMkLst>
        </pc:spChg>
      </pc:sldChg>
      <pc:sldChg chg="modSp">
        <pc:chgData name="Åkerman, Ulla" userId="d0083935-d6d3-4ce6-bb83-b342513b4304" providerId="ADAL" clId="{F75BF433-9197-4667-9B7A-C11631F92CF8}" dt="2020-10-19T14:05:07.402" v="73" actId="6549"/>
        <pc:sldMkLst>
          <pc:docMk/>
          <pc:sldMk cId="3769486148" sldId="334"/>
        </pc:sldMkLst>
        <pc:spChg chg="mod">
          <ac:chgData name="Åkerman, Ulla" userId="d0083935-d6d3-4ce6-bb83-b342513b4304" providerId="ADAL" clId="{F75BF433-9197-4667-9B7A-C11631F92CF8}" dt="2020-10-19T08:34:12.298" v="20" actId="13244"/>
          <ac:spMkLst>
            <pc:docMk/>
            <pc:sldMk cId="3769486148" sldId="334"/>
            <ac:spMk id="2" creationId="{B38669A0-0EA8-4BE2-9A30-D4DE43DCD0C6}"/>
          </ac:spMkLst>
        </pc:spChg>
        <pc:spChg chg="mod">
          <ac:chgData name="Åkerman, Ulla" userId="d0083935-d6d3-4ce6-bb83-b342513b4304" providerId="ADAL" clId="{F75BF433-9197-4667-9B7A-C11631F92CF8}" dt="2020-10-19T14:05:07.402" v="73" actId="6549"/>
          <ac:spMkLst>
            <pc:docMk/>
            <pc:sldMk cId="3769486148" sldId="334"/>
            <ac:spMk id="7" creationId="{DA7DE232-EA80-43E6-9FF1-80EFB33B81A5}"/>
          </ac:spMkLst>
        </pc:spChg>
      </pc:sldChg>
      <pc:sldChg chg="delSp modSp">
        <pc:chgData name="Åkerman, Ulla" userId="d0083935-d6d3-4ce6-bb83-b342513b4304" providerId="ADAL" clId="{F75BF433-9197-4667-9B7A-C11631F92CF8}" dt="2020-10-19T14:24:13.483" v="85" actId="478"/>
        <pc:sldMkLst>
          <pc:docMk/>
          <pc:sldMk cId="1660831285" sldId="335"/>
        </pc:sldMkLst>
        <pc:spChg chg="mod">
          <ac:chgData name="Åkerman, Ulla" userId="d0083935-d6d3-4ce6-bb83-b342513b4304" providerId="ADAL" clId="{F75BF433-9197-4667-9B7A-C11631F92CF8}" dt="2020-10-19T14:20:47.662" v="75" actId="13244"/>
          <ac:spMkLst>
            <pc:docMk/>
            <pc:sldMk cId="1660831285" sldId="335"/>
            <ac:spMk id="2" creationId="{6D9C6293-DDDE-4A1E-B92D-1EC283F382BD}"/>
          </ac:spMkLst>
        </pc:spChg>
        <pc:spChg chg="mod">
          <ac:chgData name="Åkerman, Ulla" userId="d0083935-d6d3-4ce6-bb83-b342513b4304" providerId="ADAL" clId="{F75BF433-9197-4667-9B7A-C11631F92CF8}" dt="2020-10-19T14:21:23.869" v="78" actId="14100"/>
          <ac:spMkLst>
            <pc:docMk/>
            <pc:sldMk cId="1660831285" sldId="335"/>
            <ac:spMk id="8" creationId="{DF7ECD00-107E-4514-B1E9-BA1DF01889D7}"/>
          </ac:spMkLst>
        </pc:spChg>
        <pc:spChg chg="mod">
          <ac:chgData name="Åkerman, Ulla" userId="d0083935-d6d3-4ce6-bb83-b342513b4304" providerId="ADAL" clId="{F75BF433-9197-4667-9B7A-C11631F92CF8}" dt="2020-10-19T14:21:49.725" v="79" actId="1076"/>
          <ac:spMkLst>
            <pc:docMk/>
            <pc:sldMk cId="1660831285" sldId="335"/>
            <ac:spMk id="12" creationId="{BB1FFB9A-26D7-4AF8-9131-D2AE1978691E}"/>
          </ac:spMkLst>
        </pc:spChg>
        <pc:spChg chg="mod">
          <ac:chgData name="Åkerman, Ulla" userId="d0083935-d6d3-4ce6-bb83-b342513b4304" providerId="ADAL" clId="{F75BF433-9197-4667-9B7A-C11631F92CF8}" dt="2020-10-19T08:07:47.187" v="8" actId="14100"/>
          <ac:spMkLst>
            <pc:docMk/>
            <pc:sldMk cId="1660831285" sldId="335"/>
            <ac:spMk id="18" creationId="{C536C0B4-60E5-4546-8FC2-2910AE6BB00B}"/>
          </ac:spMkLst>
        </pc:spChg>
        <pc:spChg chg="mod">
          <ac:chgData name="Åkerman, Ulla" userId="d0083935-d6d3-4ce6-bb83-b342513b4304" providerId="ADAL" clId="{F75BF433-9197-4667-9B7A-C11631F92CF8}" dt="2020-10-19T14:22:03.670" v="80" actId="1076"/>
          <ac:spMkLst>
            <pc:docMk/>
            <pc:sldMk cId="1660831285" sldId="335"/>
            <ac:spMk id="19" creationId="{AD297443-2C18-4F28-96DF-3EB6755B1A8B}"/>
          </ac:spMkLst>
        </pc:spChg>
        <pc:spChg chg="mod">
          <ac:chgData name="Åkerman, Ulla" userId="d0083935-d6d3-4ce6-bb83-b342513b4304" providerId="ADAL" clId="{F75BF433-9197-4667-9B7A-C11631F92CF8}" dt="2020-10-19T08:05:04.843" v="0" actId="207"/>
          <ac:spMkLst>
            <pc:docMk/>
            <pc:sldMk cId="1660831285" sldId="335"/>
            <ac:spMk id="25" creationId="{753262F9-DE92-4000-9D22-0BC6397CD478}"/>
          </ac:spMkLst>
        </pc:spChg>
        <pc:spChg chg="del mod">
          <ac:chgData name="Åkerman, Ulla" userId="d0083935-d6d3-4ce6-bb83-b342513b4304" providerId="ADAL" clId="{F75BF433-9197-4667-9B7A-C11631F92CF8}" dt="2020-10-19T14:24:09.831" v="84" actId="478"/>
          <ac:spMkLst>
            <pc:docMk/>
            <pc:sldMk cId="1660831285" sldId="335"/>
            <ac:spMk id="27" creationId="{9ACC6AA2-A9FB-4304-A5F7-1D2E22C96FB3}"/>
          </ac:spMkLst>
        </pc:spChg>
        <pc:spChg chg="del mod">
          <ac:chgData name="Åkerman, Ulla" userId="d0083935-d6d3-4ce6-bb83-b342513b4304" providerId="ADAL" clId="{F75BF433-9197-4667-9B7A-C11631F92CF8}" dt="2020-10-19T14:23:59.436" v="81" actId="478"/>
          <ac:spMkLst>
            <pc:docMk/>
            <pc:sldMk cId="1660831285" sldId="335"/>
            <ac:spMk id="28" creationId="{B23CE9B8-CE48-48DE-9638-ECB823669DC9}"/>
          </ac:spMkLst>
        </pc:spChg>
        <pc:spChg chg="del">
          <ac:chgData name="Åkerman, Ulla" userId="d0083935-d6d3-4ce6-bb83-b342513b4304" providerId="ADAL" clId="{F75BF433-9197-4667-9B7A-C11631F92CF8}" dt="2020-10-19T14:24:02.519" v="82" actId="478"/>
          <ac:spMkLst>
            <pc:docMk/>
            <pc:sldMk cId="1660831285" sldId="335"/>
            <ac:spMk id="29" creationId="{97D8D3BA-419A-4756-8DF5-F7E9DA0D7F9A}"/>
          </ac:spMkLst>
        </pc:spChg>
        <pc:spChg chg="del mod">
          <ac:chgData name="Åkerman, Ulla" userId="d0083935-d6d3-4ce6-bb83-b342513b4304" providerId="ADAL" clId="{F75BF433-9197-4667-9B7A-C11631F92CF8}" dt="2020-10-19T14:24:13.483" v="85" actId="478"/>
          <ac:spMkLst>
            <pc:docMk/>
            <pc:sldMk cId="1660831285" sldId="335"/>
            <ac:spMk id="30" creationId="{A577F62A-38A0-488F-923D-4E4FC907694F}"/>
          </ac:spMkLst>
        </pc:spChg>
        <pc:spChg chg="mod">
          <ac:chgData name="Åkerman, Ulla" userId="d0083935-d6d3-4ce6-bb83-b342513b4304" providerId="ADAL" clId="{F75BF433-9197-4667-9B7A-C11631F92CF8}" dt="2020-10-19T08:35:02.899" v="22" actId="13244"/>
          <ac:spMkLst>
            <pc:docMk/>
            <pc:sldMk cId="1660831285" sldId="335"/>
            <ac:spMk id="31" creationId="{FDD7DC87-C266-4DD1-8ED9-BD79109812B4}"/>
          </ac:spMkLst>
        </pc:spChg>
        <pc:spChg chg="mod">
          <ac:chgData name="Åkerman, Ulla" userId="d0083935-d6d3-4ce6-bb83-b342513b4304" providerId="ADAL" clId="{F75BF433-9197-4667-9B7A-C11631F92CF8}" dt="2020-10-19T14:21:15.542" v="77" actId="13244"/>
          <ac:spMkLst>
            <pc:docMk/>
            <pc:sldMk cId="1660831285" sldId="335"/>
            <ac:spMk id="32" creationId="{AF9D6DF9-D2EF-4756-BF66-43B102B6B071}"/>
          </ac:spMkLst>
        </pc:spChg>
        <pc:picChg chg="mod">
          <ac:chgData name="Åkerman, Ulla" userId="d0083935-d6d3-4ce6-bb83-b342513b4304" providerId="ADAL" clId="{F75BF433-9197-4667-9B7A-C11631F92CF8}" dt="2020-10-19T14:20:55.645" v="76" actId="13244"/>
          <ac:picMkLst>
            <pc:docMk/>
            <pc:sldMk cId="1660831285" sldId="335"/>
            <ac:picMk id="7" creationId="{B6599C6B-DEA8-42D0-BA9B-C1540F9B2AF8}"/>
          </ac:picMkLst>
        </pc:picChg>
      </pc:sldChg>
      <pc:sldChg chg="modSp">
        <pc:chgData name="Åkerman, Ulla" userId="d0083935-d6d3-4ce6-bb83-b342513b4304" providerId="ADAL" clId="{F75BF433-9197-4667-9B7A-C11631F92CF8}" dt="2020-10-19T08:36:38.950" v="28" actId="13244"/>
        <pc:sldMkLst>
          <pc:docMk/>
          <pc:sldMk cId="1158175688" sldId="336"/>
        </pc:sldMkLst>
        <pc:spChg chg="mod">
          <ac:chgData name="Åkerman, Ulla" userId="d0083935-d6d3-4ce6-bb83-b342513b4304" providerId="ADAL" clId="{F75BF433-9197-4667-9B7A-C11631F92CF8}" dt="2020-10-19T08:36:38.950" v="28" actId="13244"/>
          <ac:spMkLst>
            <pc:docMk/>
            <pc:sldMk cId="1158175688" sldId="336"/>
            <ac:spMk id="2" creationId="{32FBF524-336F-43CD-80E6-6382140E4C93}"/>
          </ac:spMkLst>
        </pc:spChg>
        <pc:spChg chg="mod">
          <ac:chgData name="Åkerman, Ulla" userId="d0083935-d6d3-4ce6-bb83-b342513b4304" providerId="ADAL" clId="{F75BF433-9197-4667-9B7A-C11631F92CF8}" dt="2020-10-19T08:36:36.373" v="27" actId="13244"/>
          <ac:spMkLst>
            <pc:docMk/>
            <pc:sldMk cId="1158175688" sldId="336"/>
            <ac:spMk id="7" creationId="{004A39AC-7E45-4C2E-BBE6-70F51A8FB928}"/>
          </ac:spMkLst>
        </pc:spChg>
      </pc:sldChg>
      <pc:sldChg chg="modSp">
        <pc:chgData name="Åkerman, Ulla" userId="d0083935-d6d3-4ce6-bb83-b342513b4304" providerId="ADAL" clId="{F75BF433-9197-4667-9B7A-C11631F92CF8}" dt="2020-10-19T08:36:30.790" v="26" actId="13244"/>
        <pc:sldMkLst>
          <pc:docMk/>
          <pc:sldMk cId="867636931" sldId="337"/>
        </pc:sldMkLst>
        <pc:spChg chg="mod">
          <ac:chgData name="Åkerman, Ulla" userId="d0083935-d6d3-4ce6-bb83-b342513b4304" providerId="ADAL" clId="{F75BF433-9197-4667-9B7A-C11631F92CF8}" dt="2020-10-19T08:36:30.790" v="26" actId="13244"/>
          <ac:spMkLst>
            <pc:docMk/>
            <pc:sldMk cId="867636931" sldId="337"/>
            <ac:spMk id="2" creationId="{B05CEB8F-E62C-45DB-A0CA-3CB9826653A1}"/>
          </ac:spMkLst>
        </pc:spChg>
      </pc:sldChg>
      <pc:sldChg chg="modSp">
        <pc:chgData name="Åkerman, Ulla" userId="d0083935-d6d3-4ce6-bb83-b342513b4304" providerId="ADAL" clId="{F75BF433-9197-4667-9B7A-C11631F92CF8}" dt="2020-10-19T08:36:20.645" v="25" actId="13244"/>
        <pc:sldMkLst>
          <pc:docMk/>
          <pc:sldMk cId="3110583444" sldId="338"/>
        </pc:sldMkLst>
        <pc:spChg chg="mod">
          <ac:chgData name="Åkerman, Ulla" userId="d0083935-d6d3-4ce6-bb83-b342513b4304" providerId="ADAL" clId="{F75BF433-9197-4667-9B7A-C11631F92CF8}" dt="2020-10-19T08:36:20.645" v="25" actId="13244"/>
          <ac:spMkLst>
            <pc:docMk/>
            <pc:sldMk cId="3110583444" sldId="338"/>
            <ac:spMk id="2" creationId="{40E6F01B-EEE1-4EA1-9D74-23B85D1B6F25}"/>
          </ac:spMkLst>
        </pc:spChg>
      </pc:sldChg>
      <pc:sldChg chg="modSp">
        <pc:chgData name="Åkerman, Ulla" userId="d0083935-d6d3-4ce6-bb83-b342513b4304" providerId="ADAL" clId="{F75BF433-9197-4667-9B7A-C11631F92CF8}" dt="2020-10-19T08:43:07.604" v="42" actId="207"/>
        <pc:sldMkLst>
          <pc:docMk/>
          <pc:sldMk cId="1247457502" sldId="339"/>
        </pc:sldMkLst>
        <pc:spChg chg="mod">
          <ac:chgData name="Åkerman, Ulla" userId="d0083935-d6d3-4ce6-bb83-b342513b4304" providerId="ADAL" clId="{F75BF433-9197-4667-9B7A-C11631F92CF8}" dt="2020-10-19T08:43:07.604" v="42" actId="207"/>
          <ac:spMkLst>
            <pc:docMk/>
            <pc:sldMk cId="1247457502" sldId="339"/>
            <ac:spMk id="25" creationId="{EFB824DC-47DC-471D-83B6-6A75B5B3F8F3}"/>
          </ac:spMkLst>
        </pc:spChg>
        <pc:spChg chg="mod">
          <ac:chgData name="Åkerman, Ulla" userId="d0083935-d6d3-4ce6-bb83-b342513b4304" providerId="ADAL" clId="{F75BF433-9197-4667-9B7A-C11631F92CF8}" dt="2020-10-19T08:39:08.771" v="38" actId="1036"/>
          <ac:spMkLst>
            <pc:docMk/>
            <pc:sldMk cId="1247457502" sldId="339"/>
            <ac:spMk id="28" creationId="{757793D8-18BC-4537-9373-ABE5810612AA}"/>
          </ac:spMkLst>
        </pc:spChg>
        <pc:spChg chg="mod">
          <ac:chgData name="Åkerman, Ulla" userId="d0083935-d6d3-4ce6-bb83-b342513b4304" providerId="ADAL" clId="{F75BF433-9197-4667-9B7A-C11631F92CF8}" dt="2020-10-19T08:39:40.021" v="40" actId="13244"/>
          <ac:spMkLst>
            <pc:docMk/>
            <pc:sldMk cId="1247457502" sldId="339"/>
            <ac:spMk id="29" creationId="{05A23B71-6EC0-4749-AB21-B6EF7EB3FA2D}"/>
          </ac:spMkLst>
        </pc:spChg>
        <pc:spChg chg="mod">
          <ac:chgData name="Åkerman, Ulla" userId="d0083935-d6d3-4ce6-bb83-b342513b4304" providerId="ADAL" clId="{F75BF433-9197-4667-9B7A-C11631F92CF8}" dt="2020-10-19T08:38:53.313" v="34" actId="13244"/>
          <ac:spMkLst>
            <pc:docMk/>
            <pc:sldMk cId="1247457502" sldId="339"/>
            <ac:spMk id="31" creationId="{36A46812-7912-42B7-B2BD-9DF340D4B3D5}"/>
          </ac:spMkLst>
        </pc:spChg>
        <pc:grpChg chg="mod">
          <ac:chgData name="Åkerman, Ulla" userId="d0083935-d6d3-4ce6-bb83-b342513b4304" providerId="ADAL" clId="{F75BF433-9197-4667-9B7A-C11631F92CF8}" dt="2020-10-19T08:42:52.017" v="41" actId="13244"/>
          <ac:grpSpMkLst>
            <pc:docMk/>
            <pc:sldMk cId="1247457502" sldId="339"/>
            <ac:grpSpMk id="21" creationId="{1FD00366-5D83-4A21-B745-960912C5C599}"/>
          </ac:grpSpMkLst>
        </pc:grpChg>
      </pc:sldChg>
      <pc:sldChg chg="modSp">
        <pc:chgData name="Åkerman, Ulla" userId="d0083935-d6d3-4ce6-bb83-b342513b4304" providerId="ADAL" clId="{F75BF433-9197-4667-9B7A-C11631F92CF8}" dt="2020-10-19T08:36:46.654" v="29" actId="13244"/>
        <pc:sldMkLst>
          <pc:docMk/>
          <pc:sldMk cId="1744381406" sldId="340"/>
        </pc:sldMkLst>
        <pc:spChg chg="mod">
          <ac:chgData name="Åkerman, Ulla" userId="d0083935-d6d3-4ce6-bb83-b342513b4304" providerId="ADAL" clId="{F75BF433-9197-4667-9B7A-C11631F92CF8}" dt="2020-10-19T08:36:46.654" v="29" actId="13244"/>
          <ac:spMkLst>
            <pc:docMk/>
            <pc:sldMk cId="1744381406" sldId="340"/>
            <ac:spMk id="2" creationId="{D51CE25A-F2B6-4EDB-A3B1-602C1D795F0D}"/>
          </ac:spMkLst>
        </pc:spChg>
      </pc:sldChg>
      <pc:sldChg chg="modSp">
        <pc:chgData name="Åkerman, Ulla" userId="d0083935-d6d3-4ce6-bb83-b342513b4304" providerId="ADAL" clId="{F75BF433-9197-4667-9B7A-C11631F92CF8}" dt="2020-10-19T08:36:58.196" v="31" actId="13244"/>
        <pc:sldMkLst>
          <pc:docMk/>
          <pc:sldMk cId="1340289225" sldId="341"/>
        </pc:sldMkLst>
        <pc:spChg chg="mod">
          <ac:chgData name="Åkerman, Ulla" userId="d0083935-d6d3-4ce6-bb83-b342513b4304" providerId="ADAL" clId="{F75BF433-9197-4667-9B7A-C11631F92CF8}" dt="2020-10-19T08:36:58.196" v="31" actId="13244"/>
          <ac:spMkLst>
            <pc:docMk/>
            <pc:sldMk cId="1340289225" sldId="341"/>
            <ac:spMk id="2" creationId="{F4AF77A1-435B-4BF4-845F-BCBAC93FD6A2}"/>
          </ac:spMkLst>
        </pc:spChg>
        <pc:spChg chg="mod">
          <ac:chgData name="Åkerman, Ulla" userId="d0083935-d6d3-4ce6-bb83-b342513b4304" providerId="ADAL" clId="{F75BF433-9197-4667-9B7A-C11631F92CF8}" dt="2020-10-19T08:36:55.941" v="30" actId="13244"/>
          <ac:spMkLst>
            <pc:docMk/>
            <pc:sldMk cId="1340289225" sldId="341"/>
            <ac:spMk id="7" creationId="{629B9EFA-C842-4BA8-B60C-91ECEBABA025}"/>
          </ac:spMkLst>
        </pc:spChg>
      </pc:sldChg>
      <pc:sldChg chg="modSp">
        <pc:chgData name="Åkerman, Ulla" userId="d0083935-d6d3-4ce6-bb83-b342513b4304" providerId="ADAL" clId="{F75BF433-9197-4667-9B7A-C11631F92CF8}" dt="2020-10-19T08:37:03.926" v="32" actId="13244"/>
        <pc:sldMkLst>
          <pc:docMk/>
          <pc:sldMk cId="496375512" sldId="344"/>
        </pc:sldMkLst>
        <pc:spChg chg="mod">
          <ac:chgData name="Åkerman, Ulla" userId="d0083935-d6d3-4ce6-bb83-b342513b4304" providerId="ADAL" clId="{F75BF433-9197-4667-9B7A-C11631F92CF8}" dt="2020-10-19T08:37:03.926" v="32" actId="13244"/>
          <ac:spMkLst>
            <pc:docMk/>
            <pc:sldMk cId="496375512" sldId="344"/>
            <ac:spMk id="2" creationId="{13BAC78C-1A05-4C00-B6F2-6EB56D49B805}"/>
          </ac:spMkLst>
        </pc:spChg>
      </pc:sldChg>
      <pc:sldChg chg="modSp">
        <pc:chgData name="Åkerman, Ulla" userId="d0083935-d6d3-4ce6-bb83-b342513b4304" providerId="ADAL" clId="{F75BF433-9197-4667-9B7A-C11631F92CF8}" dt="2020-10-19T08:38:22.694" v="33" actId="14100"/>
        <pc:sldMkLst>
          <pc:docMk/>
          <pc:sldMk cId="1828284210" sldId="345"/>
        </pc:sldMkLst>
        <pc:spChg chg="mod">
          <ac:chgData name="Åkerman, Ulla" userId="d0083935-d6d3-4ce6-bb83-b342513b4304" providerId="ADAL" clId="{F75BF433-9197-4667-9B7A-C11631F92CF8}" dt="2020-10-19T08:38:22.694" v="33" actId="14100"/>
          <ac:spMkLst>
            <pc:docMk/>
            <pc:sldMk cId="1828284210" sldId="345"/>
            <ac:spMk id="7" creationId="{793213FD-CD3D-4EC6-B0E8-92240D72F06D}"/>
          </ac:spMkLst>
        </pc:spChg>
      </pc:sldChg>
    </pc:docChg>
  </pc:docChgLst>
  <pc:docChgLst>
    <pc:chgData name="Åkerman, Ulla" userId="d0083935-d6d3-4ce6-bb83-b342513b4304" providerId="ADAL" clId="{37047556-36EC-4318-B599-BB90162DBF73}"/>
    <pc:docChg chg="custSel modSld">
      <pc:chgData name="Åkerman, Ulla" userId="d0083935-d6d3-4ce6-bb83-b342513b4304" providerId="ADAL" clId="{37047556-36EC-4318-B599-BB90162DBF73}" dt="2020-10-20T15:05:01.361" v="125" actId="962"/>
      <pc:docMkLst>
        <pc:docMk/>
      </pc:docMkLst>
      <pc:sldChg chg="addSp delSp modSp">
        <pc:chgData name="Åkerman, Ulla" userId="d0083935-d6d3-4ce6-bb83-b342513b4304" providerId="ADAL" clId="{37047556-36EC-4318-B599-BB90162DBF73}" dt="2020-10-20T15:03:03.478" v="115" actId="13244"/>
        <pc:sldMkLst>
          <pc:docMk/>
          <pc:sldMk cId="141904808" sldId="318"/>
        </pc:sldMkLst>
        <pc:spChg chg="mod">
          <ac:chgData name="Åkerman, Ulla" userId="d0083935-d6d3-4ce6-bb83-b342513b4304" providerId="ADAL" clId="{37047556-36EC-4318-B599-BB90162DBF73}" dt="2020-10-20T15:02:52.040" v="114" actId="962"/>
          <ac:spMkLst>
            <pc:docMk/>
            <pc:sldMk cId="141904808" sldId="318"/>
            <ac:spMk id="7" creationId="{D4422397-E787-42A5-9BAA-88253D23C9A4}"/>
          </ac:spMkLst>
        </pc:spChg>
        <pc:spChg chg="add del mod">
          <ac:chgData name="Åkerman, Ulla" userId="d0083935-d6d3-4ce6-bb83-b342513b4304" providerId="ADAL" clId="{37047556-36EC-4318-B599-BB90162DBF73}" dt="2020-10-20T15:01:35.041" v="9" actId="931"/>
          <ac:spMkLst>
            <pc:docMk/>
            <pc:sldMk cId="141904808" sldId="318"/>
            <ac:spMk id="8" creationId="{8DAF11AA-C503-4E66-9435-F516B3C7912F}"/>
          </ac:spMkLst>
        </pc:spChg>
        <pc:picChg chg="del mod">
          <ac:chgData name="Åkerman, Ulla" userId="d0083935-d6d3-4ce6-bb83-b342513b4304" providerId="ADAL" clId="{37047556-36EC-4318-B599-BB90162DBF73}" dt="2020-10-20T15:01:27.939" v="8" actId="478"/>
          <ac:picMkLst>
            <pc:docMk/>
            <pc:sldMk cId="141904808" sldId="318"/>
            <ac:picMk id="10" creationId="{99CB2D58-C057-461D-96E3-C0D4D2B5FDCA}"/>
          </ac:picMkLst>
        </pc:picChg>
        <pc:picChg chg="add mod">
          <ac:chgData name="Åkerman, Ulla" userId="d0083935-d6d3-4ce6-bb83-b342513b4304" providerId="ADAL" clId="{37047556-36EC-4318-B599-BB90162DBF73}" dt="2020-10-20T15:03:03.478" v="115" actId="13244"/>
          <ac:picMkLst>
            <pc:docMk/>
            <pc:sldMk cId="141904808" sldId="318"/>
            <ac:picMk id="11" creationId="{BC90BD40-0853-4A3D-BB91-76FE5E0C33D1}"/>
          </ac:picMkLst>
        </pc:picChg>
      </pc:sldChg>
      <pc:sldChg chg="addSp delSp modSp">
        <pc:chgData name="Åkerman, Ulla" userId="d0083935-d6d3-4ce6-bb83-b342513b4304" providerId="ADAL" clId="{37047556-36EC-4318-B599-BB90162DBF73}" dt="2020-10-20T15:05:01.361" v="125" actId="962"/>
        <pc:sldMkLst>
          <pc:docMk/>
          <pc:sldMk cId="3769486148" sldId="334"/>
        </pc:sldMkLst>
        <pc:spChg chg="add del mod">
          <ac:chgData name="Åkerman, Ulla" userId="d0083935-d6d3-4ce6-bb83-b342513b4304" providerId="ADAL" clId="{37047556-36EC-4318-B599-BB90162DBF73}" dt="2020-10-20T15:04:22.554" v="118" actId="931"/>
          <ac:spMkLst>
            <pc:docMk/>
            <pc:sldMk cId="3769486148" sldId="334"/>
            <ac:spMk id="8" creationId="{6D12DAF6-BDF8-4FF7-A281-4BE259C4F251}"/>
          </ac:spMkLst>
        </pc:spChg>
        <pc:picChg chg="add mod">
          <ac:chgData name="Åkerman, Ulla" userId="d0083935-d6d3-4ce6-bb83-b342513b4304" providerId="ADAL" clId="{37047556-36EC-4318-B599-BB90162DBF73}" dt="2020-10-20T15:05:01.361" v="125" actId="962"/>
          <ac:picMkLst>
            <pc:docMk/>
            <pc:sldMk cId="3769486148" sldId="334"/>
            <ac:picMk id="10" creationId="{F05ECD81-FA49-4FC0-BC85-559CCECA7BB9}"/>
          </ac:picMkLst>
        </pc:picChg>
        <pc:picChg chg="del mod">
          <ac:chgData name="Åkerman, Ulla" userId="d0083935-d6d3-4ce6-bb83-b342513b4304" providerId="ADAL" clId="{37047556-36EC-4318-B599-BB90162DBF73}" dt="2020-10-20T15:04:15.996" v="117" actId="478"/>
          <ac:picMkLst>
            <pc:docMk/>
            <pc:sldMk cId="3769486148" sldId="334"/>
            <ac:picMk id="11" creationId="{514D6A5F-1107-400A-A7AA-13B5252A40BE}"/>
          </ac:picMkLst>
        </pc:picChg>
      </pc:sldChg>
    </pc:docChg>
  </pc:docChgLst>
  <pc:docChgLst>
    <pc:chgData name="Grundelius, Anki" userId="b72613fe-490e-4435-b2c8-0ced5966a88c" providerId="ADAL" clId="{1CB89720-8075-4AF0-B0FF-23FAE1FD48BF}"/>
    <pc:docChg chg="undo custSel addSld delSld modSld sldOrd">
      <pc:chgData name="Grundelius, Anki" userId="b72613fe-490e-4435-b2c8-0ced5966a88c" providerId="ADAL" clId="{1CB89720-8075-4AF0-B0FF-23FAE1FD48BF}" dt="2020-10-19T07:56:09.861" v="6389" actId="13244"/>
      <pc:docMkLst>
        <pc:docMk/>
      </pc:docMkLst>
      <pc:sldChg chg="del ord modTransition">
        <pc:chgData name="Grundelius, Anki" userId="b72613fe-490e-4435-b2c8-0ced5966a88c" providerId="ADAL" clId="{1CB89720-8075-4AF0-B0FF-23FAE1FD48BF}" dt="2020-10-14T10:19:26.646" v="3569" actId="2696"/>
        <pc:sldMkLst>
          <pc:docMk/>
          <pc:sldMk cId="1038567681" sldId="256"/>
        </pc:sldMkLst>
      </pc:sldChg>
      <pc:sldChg chg="del ord modTransition">
        <pc:chgData name="Grundelius, Anki" userId="b72613fe-490e-4435-b2c8-0ced5966a88c" providerId="ADAL" clId="{1CB89720-8075-4AF0-B0FF-23FAE1FD48BF}" dt="2020-10-14T10:19:26.657" v="3570" actId="2696"/>
        <pc:sldMkLst>
          <pc:docMk/>
          <pc:sldMk cId="4072139747" sldId="262"/>
        </pc:sldMkLst>
      </pc:sldChg>
      <pc:sldChg chg="del ord modTransition">
        <pc:chgData name="Grundelius, Anki" userId="b72613fe-490e-4435-b2c8-0ced5966a88c" providerId="ADAL" clId="{1CB89720-8075-4AF0-B0FF-23FAE1FD48BF}" dt="2020-10-14T10:19:26.669" v="3571" actId="2696"/>
        <pc:sldMkLst>
          <pc:docMk/>
          <pc:sldMk cId="1283688419" sldId="263"/>
        </pc:sldMkLst>
      </pc:sldChg>
      <pc:sldChg chg="del ord modTransition">
        <pc:chgData name="Grundelius, Anki" userId="b72613fe-490e-4435-b2c8-0ced5966a88c" providerId="ADAL" clId="{1CB89720-8075-4AF0-B0FF-23FAE1FD48BF}" dt="2020-10-14T10:19:26.687" v="3572" actId="2696"/>
        <pc:sldMkLst>
          <pc:docMk/>
          <pc:sldMk cId="1465579621" sldId="266"/>
        </pc:sldMkLst>
      </pc:sldChg>
      <pc:sldChg chg="del ord modTransition">
        <pc:chgData name="Grundelius, Anki" userId="b72613fe-490e-4435-b2c8-0ced5966a88c" providerId="ADAL" clId="{1CB89720-8075-4AF0-B0FF-23FAE1FD48BF}" dt="2020-10-14T10:19:26.728" v="3573" actId="2696"/>
        <pc:sldMkLst>
          <pc:docMk/>
          <pc:sldMk cId="927715257" sldId="267"/>
        </pc:sldMkLst>
      </pc:sldChg>
      <pc:sldChg chg="del ord modTransition">
        <pc:chgData name="Grundelius, Anki" userId="b72613fe-490e-4435-b2c8-0ced5966a88c" providerId="ADAL" clId="{1CB89720-8075-4AF0-B0FF-23FAE1FD48BF}" dt="2020-10-14T10:19:26.747" v="3574" actId="2696"/>
        <pc:sldMkLst>
          <pc:docMk/>
          <pc:sldMk cId="914318369" sldId="279"/>
        </pc:sldMkLst>
      </pc:sldChg>
      <pc:sldChg chg="del ord modTransition">
        <pc:chgData name="Grundelius, Anki" userId="b72613fe-490e-4435-b2c8-0ced5966a88c" providerId="ADAL" clId="{1CB89720-8075-4AF0-B0FF-23FAE1FD48BF}" dt="2020-10-14T10:19:26.768" v="3575" actId="2696"/>
        <pc:sldMkLst>
          <pc:docMk/>
          <pc:sldMk cId="2779795154" sldId="280"/>
        </pc:sldMkLst>
      </pc:sldChg>
      <pc:sldChg chg="del ord modTransition">
        <pc:chgData name="Grundelius, Anki" userId="b72613fe-490e-4435-b2c8-0ced5966a88c" providerId="ADAL" clId="{1CB89720-8075-4AF0-B0FF-23FAE1FD48BF}" dt="2020-10-14T10:19:26.796" v="3576" actId="2696"/>
        <pc:sldMkLst>
          <pc:docMk/>
          <pc:sldMk cId="403750710" sldId="281"/>
        </pc:sldMkLst>
      </pc:sldChg>
      <pc:sldChg chg="del ord modTransition">
        <pc:chgData name="Grundelius, Anki" userId="b72613fe-490e-4435-b2c8-0ced5966a88c" providerId="ADAL" clId="{1CB89720-8075-4AF0-B0FF-23FAE1FD48BF}" dt="2020-10-14T10:19:26.821" v="3577" actId="2696"/>
        <pc:sldMkLst>
          <pc:docMk/>
          <pc:sldMk cId="3440340337" sldId="282"/>
        </pc:sldMkLst>
      </pc:sldChg>
      <pc:sldChg chg="del ord modTransition">
        <pc:chgData name="Grundelius, Anki" userId="b72613fe-490e-4435-b2c8-0ced5966a88c" providerId="ADAL" clId="{1CB89720-8075-4AF0-B0FF-23FAE1FD48BF}" dt="2020-10-14T10:19:26.848" v="3578" actId="2696"/>
        <pc:sldMkLst>
          <pc:docMk/>
          <pc:sldMk cId="402342578" sldId="283"/>
        </pc:sldMkLst>
      </pc:sldChg>
      <pc:sldChg chg="del ord modTransition">
        <pc:chgData name="Grundelius, Anki" userId="b72613fe-490e-4435-b2c8-0ced5966a88c" providerId="ADAL" clId="{1CB89720-8075-4AF0-B0FF-23FAE1FD48BF}" dt="2020-10-14T10:19:26.892" v="3580" actId="2696"/>
        <pc:sldMkLst>
          <pc:docMk/>
          <pc:sldMk cId="424620886" sldId="284"/>
        </pc:sldMkLst>
      </pc:sldChg>
      <pc:sldChg chg="del ord modTransition">
        <pc:chgData name="Grundelius, Anki" userId="b72613fe-490e-4435-b2c8-0ced5966a88c" providerId="ADAL" clId="{1CB89720-8075-4AF0-B0FF-23FAE1FD48BF}" dt="2020-10-14T10:19:26.908" v="3581" actId="2696"/>
        <pc:sldMkLst>
          <pc:docMk/>
          <pc:sldMk cId="1396834278" sldId="285"/>
        </pc:sldMkLst>
      </pc:sldChg>
      <pc:sldChg chg="modSp del ord modTransition">
        <pc:chgData name="Grundelius, Anki" userId="b72613fe-490e-4435-b2c8-0ced5966a88c" providerId="ADAL" clId="{1CB89720-8075-4AF0-B0FF-23FAE1FD48BF}" dt="2020-10-14T10:19:26.867" v="3579" actId="2696"/>
        <pc:sldMkLst>
          <pc:docMk/>
          <pc:sldMk cId="330384533" sldId="286"/>
        </pc:sldMkLst>
        <pc:spChg chg="mod">
          <ac:chgData name="Grundelius, Anki" userId="b72613fe-490e-4435-b2c8-0ced5966a88c" providerId="ADAL" clId="{1CB89720-8075-4AF0-B0FF-23FAE1FD48BF}" dt="2020-10-13T09:20:08.964" v="784" actId="1076"/>
          <ac:spMkLst>
            <pc:docMk/>
            <pc:sldMk cId="330384533" sldId="286"/>
            <ac:spMk id="20" creationId="{C6786E86-9B6F-4F15-AB95-EB80F656C3B5}"/>
          </ac:spMkLst>
        </pc:spChg>
      </pc:sldChg>
      <pc:sldChg chg="del ord modTransition">
        <pc:chgData name="Grundelius, Anki" userId="b72613fe-490e-4435-b2c8-0ced5966a88c" providerId="ADAL" clId="{1CB89720-8075-4AF0-B0FF-23FAE1FD48BF}" dt="2020-10-14T10:19:26.956" v="3582" actId="2696"/>
        <pc:sldMkLst>
          <pc:docMk/>
          <pc:sldMk cId="3016635106" sldId="287"/>
        </pc:sldMkLst>
      </pc:sldChg>
      <pc:sldChg chg="del ord modTransition">
        <pc:chgData name="Grundelius, Anki" userId="b72613fe-490e-4435-b2c8-0ced5966a88c" providerId="ADAL" clId="{1CB89720-8075-4AF0-B0FF-23FAE1FD48BF}" dt="2020-10-14T10:19:26.998" v="3583" actId="2696"/>
        <pc:sldMkLst>
          <pc:docMk/>
          <pc:sldMk cId="2641903434" sldId="288"/>
        </pc:sldMkLst>
      </pc:sldChg>
      <pc:sldChg chg="del ord modTransition">
        <pc:chgData name="Grundelius, Anki" userId="b72613fe-490e-4435-b2c8-0ced5966a88c" providerId="ADAL" clId="{1CB89720-8075-4AF0-B0FF-23FAE1FD48BF}" dt="2020-10-14T10:19:27.016" v="3584" actId="2696"/>
        <pc:sldMkLst>
          <pc:docMk/>
          <pc:sldMk cId="2580366624" sldId="289"/>
        </pc:sldMkLst>
      </pc:sldChg>
      <pc:sldChg chg="del ord modTransition">
        <pc:chgData name="Grundelius, Anki" userId="b72613fe-490e-4435-b2c8-0ced5966a88c" providerId="ADAL" clId="{1CB89720-8075-4AF0-B0FF-23FAE1FD48BF}" dt="2020-10-14T10:19:27.033" v="3585" actId="2696"/>
        <pc:sldMkLst>
          <pc:docMk/>
          <pc:sldMk cId="3329052335" sldId="290"/>
        </pc:sldMkLst>
      </pc:sldChg>
      <pc:sldChg chg="del ord modTransition">
        <pc:chgData name="Grundelius, Anki" userId="b72613fe-490e-4435-b2c8-0ced5966a88c" providerId="ADAL" clId="{1CB89720-8075-4AF0-B0FF-23FAE1FD48BF}" dt="2020-10-14T10:19:27.050" v="3586" actId="2696"/>
        <pc:sldMkLst>
          <pc:docMk/>
          <pc:sldMk cId="3865208866" sldId="291"/>
        </pc:sldMkLst>
      </pc:sldChg>
      <pc:sldChg chg="del ord modTransition">
        <pc:chgData name="Grundelius, Anki" userId="b72613fe-490e-4435-b2c8-0ced5966a88c" providerId="ADAL" clId="{1CB89720-8075-4AF0-B0FF-23FAE1FD48BF}" dt="2020-10-14T10:19:27.091" v="3588" actId="2696"/>
        <pc:sldMkLst>
          <pc:docMk/>
          <pc:sldMk cId="2828475643" sldId="292"/>
        </pc:sldMkLst>
      </pc:sldChg>
      <pc:sldChg chg="del ord modTransition">
        <pc:chgData name="Grundelius, Anki" userId="b72613fe-490e-4435-b2c8-0ced5966a88c" providerId="ADAL" clId="{1CB89720-8075-4AF0-B0FF-23FAE1FD48BF}" dt="2020-10-14T10:19:27.108" v="3589" actId="2696"/>
        <pc:sldMkLst>
          <pc:docMk/>
          <pc:sldMk cId="2021188250" sldId="293"/>
        </pc:sldMkLst>
      </pc:sldChg>
      <pc:sldChg chg="del">
        <pc:chgData name="Grundelius, Anki" userId="b72613fe-490e-4435-b2c8-0ced5966a88c" providerId="ADAL" clId="{1CB89720-8075-4AF0-B0FF-23FAE1FD48BF}" dt="2020-10-09T14:49:10.063" v="0" actId="2696"/>
        <pc:sldMkLst>
          <pc:docMk/>
          <pc:sldMk cId="2907277368" sldId="294"/>
        </pc:sldMkLst>
      </pc:sldChg>
      <pc:sldChg chg="del ord modTransition">
        <pc:chgData name="Grundelius, Anki" userId="b72613fe-490e-4435-b2c8-0ced5966a88c" providerId="ADAL" clId="{1CB89720-8075-4AF0-B0FF-23FAE1FD48BF}" dt="2020-10-14T10:19:27.070" v="3587" actId="2696"/>
        <pc:sldMkLst>
          <pc:docMk/>
          <pc:sldMk cId="2390923828" sldId="295"/>
        </pc:sldMkLst>
      </pc:sldChg>
      <pc:sldChg chg="del">
        <pc:chgData name="Grundelius, Anki" userId="b72613fe-490e-4435-b2c8-0ced5966a88c" providerId="ADAL" clId="{1CB89720-8075-4AF0-B0FF-23FAE1FD48BF}" dt="2020-10-09T14:49:10.079" v="1" actId="2696"/>
        <pc:sldMkLst>
          <pc:docMk/>
          <pc:sldMk cId="3027839522" sldId="296"/>
        </pc:sldMkLst>
      </pc:sldChg>
      <pc:sldChg chg="del">
        <pc:chgData name="Grundelius, Anki" userId="b72613fe-490e-4435-b2c8-0ced5966a88c" providerId="ADAL" clId="{1CB89720-8075-4AF0-B0FF-23FAE1FD48BF}" dt="2020-10-09T14:49:10.120" v="2" actId="2696"/>
        <pc:sldMkLst>
          <pc:docMk/>
          <pc:sldMk cId="2740235148" sldId="297"/>
        </pc:sldMkLst>
      </pc:sldChg>
      <pc:sldChg chg="del">
        <pc:chgData name="Grundelius, Anki" userId="b72613fe-490e-4435-b2c8-0ced5966a88c" providerId="ADAL" clId="{1CB89720-8075-4AF0-B0FF-23FAE1FD48BF}" dt="2020-10-09T14:49:10.140" v="3" actId="2696"/>
        <pc:sldMkLst>
          <pc:docMk/>
          <pc:sldMk cId="2746889058" sldId="298"/>
        </pc:sldMkLst>
      </pc:sldChg>
      <pc:sldChg chg="del">
        <pc:chgData name="Grundelius, Anki" userId="b72613fe-490e-4435-b2c8-0ced5966a88c" providerId="ADAL" clId="{1CB89720-8075-4AF0-B0FF-23FAE1FD48BF}" dt="2020-10-09T14:49:10.183" v="5" actId="2696"/>
        <pc:sldMkLst>
          <pc:docMk/>
          <pc:sldMk cId="1411404113" sldId="299"/>
        </pc:sldMkLst>
      </pc:sldChg>
      <pc:sldChg chg="del">
        <pc:chgData name="Grundelius, Anki" userId="b72613fe-490e-4435-b2c8-0ced5966a88c" providerId="ADAL" clId="{1CB89720-8075-4AF0-B0FF-23FAE1FD48BF}" dt="2020-10-09T14:49:10.209" v="6" actId="2696"/>
        <pc:sldMkLst>
          <pc:docMk/>
          <pc:sldMk cId="2839079352" sldId="300"/>
        </pc:sldMkLst>
      </pc:sldChg>
      <pc:sldChg chg="del">
        <pc:chgData name="Grundelius, Anki" userId="b72613fe-490e-4435-b2c8-0ced5966a88c" providerId="ADAL" clId="{1CB89720-8075-4AF0-B0FF-23FAE1FD48BF}" dt="2020-10-09T14:49:10.226" v="7" actId="2696"/>
        <pc:sldMkLst>
          <pc:docMk/>
          <pc:sldMk cId="3011255560" sldId="301"/>
        </pc:sldMkLst>
      </pc:sldChg>
      <pc:sldChg chg="del">
        <pc:chgData name="Grundelius, Anki" userId="b72613fe-490e-4435-b2c8-0ced5966a88c" providerId="ADAL" clId="{1CB89720-8075-4AF0-B0FF-23FAE1FD48BF}" dt="2020-10-09T14:49:10.164" v="4" actId="2696"/>
        <pc:sldMkLst>
          <pc:docMk/>
          <pc:sldMk cId="1698874064" sldId="302"/>
        </pc:sldMkLst>
      </pc:sldChg>
      <pc:sldChg chg="del">
        <pc:chgData name="Grundelius, Anki" userId="b72613fe-490e-4435-b2c8-0ced5966a88c" providerId="ADAL" clId="{1CB89720-8075-4AF0-B0FF-23FAE1FD48BF}" dt="2020-10-09T14:49:10.249" v="8" actId="2696"/>
        <pc:sldMkLst>
          <pc:docMk/>
          <pc:sldMk cId="642725794" sldId="303"/>
        </pc:sldMkLst>
      </pc:sldChg>
      <pc:sldChg chg="del">
        <pc:chgData name="Grundelius, Anki" userId="b72613fe-490e-4435-b2c8-0ced5966a88c" providerId="ADAL" clId="{1CB89720-8075-4AF0-B0FF-23FAE1FD48BF}" dt="2020-10-09T14:49:10.264" v="9" actId="2696"/>
        <pc:sldMkLst>
          <pc:docMk/>
          <pc:sldMk cId="1988636324" sldId="304"/>
        </pc:sldMkLst>
      </pc:sldChg>
      <pc:sldChg chg="del">
        <pc:chgData name="Grundelius, Anki" userId="b72613fe-490e-4435-b2c8-0ced5966a88c" providerId="ADAL" clId="{1CB89720-8075-4AF0-B0FF-23FAE1FD48BF}" dt="2020-10-09T14:49:10.299" v="10" actId="2696"/>
        <pc:sldMkLst>
          <pc:docMk/>
          <pc:sldMk cId="1449991376" sldId="305"/>
        </pc:sldMkLst>
      </pc:sldChg>
      <pc:sldChg chg="del">
        <pc:chgData name="Grundelius, Anki" userId="b72613fe-490e-4435-b2c8-0ced5966a88c" providerId="ADAL" clId="{1CB89720-8075-4AF0-B0FF-23FAE1FD48BF}" dt="2020-10-09T14:49:10.333" v="11" actId="2696"/>
        <pc:sldMkLst>
          <pc:docMk/>
          <pc:sldMk cId="3211372861" sldId="306"/>
        </pc:sldMkLst>
      </pc:sldChg>
      <pc:sldChg chg="del">
        <pc:chgData name="Grundelius, Anki" userId="b72613fe-490e-4435-b2c8-0ced5966a88c" providerId="ADAL" clId="{1CB89720-8075-4AF0-B0FF-23FAE1FD48BF}" dt="2020-10-09T14:49:10.350" v="12" actId="2696"/>
        <pc:sldMkLst>
          <pc:docMk/>
          <pc:sldMk cId="1165841101" sldId="307"/>
        </pc:sldMkLst>
      </pc:sldChg>
      <pc:sldChg chg="del">
        <pc:chgData name="Grundelius, Anki" userId="b72613fe-490e-4435-b2c8-0ced5966a88c" providerId="ADAL" clId="{1CB89720-8075-4AF0-B0FF-23FAE1FD48BF}" dt="2020-10-09T14:49:10.363" v="13" actId="2696"/>
        <pc:sldMkLst>
          <pc:docMk/>
          <pc:sldMk cId="340238818" sldId="308"/>
        </pc:sldMkLst>
      </pc:sldChg>
      <pc:sldChg chg="del">
        <pc:chgData name="Grundelius, Anki" userId="b72613fe-490e-4435-b2c8-0ced5966a88c" providerId="ADAL" clId="{1CB89720-8075-4AF0-B0FF-23FAE1FD48BF}" dt="2020-10-09T14:49:10.376" v="14" actId="2696"/>
        <pc:sldMkLst>
          <pc:docMk/>
          <pc:sldMk cId="3521680593" sldId="309"/>
        </pc:sldMkLst>
      </pc:sldChg>
      <pc:sldChg chg="del">
        <pc:chgData name="Grundelius, Anki" userId="b72613fe-490e-4435-b2c8-0ced5966a88c" providerId="ADAL" clId="{1CB89720-8075-4AF0-B0FF-23FAE1FD48BF}" dt="2020-10-09T14:49:10.416" v="15" actId="2696"/>
        <pc:sldMkLst>
          <pc:docMk/>
          <pc:sldMk cId="353312310" sldId="310"/>
        </pc:sldMkLst>
      </pc:sldChg>
      <pc:sldChg chg="del">
        <pc:chgData name="Grundelius, Anki" userId="b72613fe-490e-4435-b2c8-0ced5966a88c" providerId="ADAL" clId="{1CB89720-8075-4AF0-B0FF-23FAE1FD48BF}" dt="2020-10-09T14:49:10.431" v="16" actId="2696"/>
        <pc:sldMkLst>
          <pc:docMk/>
          <pc:sldMk cId="2026214857" sldId="311"/>
        </pc:sldMkLst>
      </pc:sldChg>
      <pc:sldChg chg="del">
        <pc:chgData name="Grundelius, Anki" userId="b72613fe-490e-4435-b2c8-0ced5966a88c" providerId="ADAL" clId="{1CB89720-8075-4AF0-B0FF-23FAE1FD48BF}" dt="2020-10-09T14:49:10.442" v="17" actId="2696"/>
        <pc:sldMkLst>
          <pc:docMk/>
          <pc:sldMk cId="2522360315" sldId="312"/>
        </pc:sldMkLst>
      </pc:sldChg>
      <pc:sldChg chg="del">
        <pc:chgData name="Grundelius, Anki" userId="b72613fe-490e-4435-b2c8-0ced5966a88c" providerId="ADAL" clId="{1CB89720-8075-4AF0-B0FF-23FAE1FD48BF}" dt="2020-10-09T14:49:10.453" v="18" actId="2696"/>
        <pc:sldMkLst>
          <pc:docMk/>
          <pc:sldMk cId="2090856428" sldId="313"/>
        </pc:sldMkLst>
      </pc:sldChg>
      <pc:sldChg chg="addSp delSp modSp">
        <pc:chgData name="Grundelius, Anki" userId="b72613fe-490e-4435-b2c8-0ced5966a88c" providerId="ADAL" clId="{1CB89720-8075-4AF0-B0FF-23FAE1FD48BF}" dt="2020-10-19T07:49:21.744" v="6380" actId="13244"/>
        <pc:sldMkLst>
          <pc:docMk/>
          <pc:sldMk cId="3315617300" sldId="314"/>
        </pc:sldMkLst>
        <pc:spChg chg="mod">
          <ac:chgData name="Grundelius, Anki" userId="b72613fe-490e-4435-b2c8-0ced5966a88c" providerId="ADAL" clId="{1CB89720-8075-4AF0-B0FF-23FAE1FD48BF}" dt="2020-10-19T07:49:12.131" v="6379" actId="13244"/>
          <ac:spMkLst>
            <pc:docMk/>
            <pc:sldMk cId="3315617300" sldId="314"/>
            <ac:spMk id="2" creationId="{B3D9FD98-6431-4481-AFA7-5B222F4ACDDE}"/>
          </ac:spMkLst>
        </pc:spChg>
        <pc:spChg chg="mod">
          <ac:chgData name="Grundelius, Anki" userId="b72613fe-490e-4435-b2c8-0ced5966a88c" providerId="ADAL" clId="{1CB89720-8075-4AF0-B0FF-23FAE1FD48BF}" dt="2020-10-19T07:49:21.744" v="6380" actId="13244"/>
          <ac:spMkLst>
            <pc:docMk/>
            <pc:sldMk cId="3315617300" sldId="314"/>
            <ac:spMk id="7" creationId="{8786C1A2-0088-4716-8523-4DF8799E79DD}"/>
          </ac:spMkLst>
        </pc:spChg>
        <pc:spChg chg="add del mod">
          <ac:chgData name="Grundelius, Anki" userId="b72613fe-490e-4435-b2c8-0ced5966a88c" providerId="ADAL" clId="{1CB89720-8075-4AF0-B0FF-23FAE1FD48BF}" dt="2020-10-13T07:56:44.772" v="67" actId="931"/>
          <ac:spMkLst>
            <pc:docMk/>
            <pc:sldMk cId="3315617300" sldId="314"/>
            <ac:spMk id="8" creationId="{BC9DA4A6-618F-4AF9-B1C5-5199A9609591}"/>
          </ac:spMkLst>
        </pc:spChg>
        <pc:picChg chg="add mod">
          <ac:chgData name="Grundelius, Anki" userId="b72613fe-490e-4435-b2c8-0ced5966a88c" providerId="ADAL" clId="{1CB89720-8075-4AF0-B0FF-23FAE1FD48BF}" dt="2020-10-13T07:57:22.464" v="231" actId="962"/>
          <ac:picMkLst>
            <pc:docMk/>
            <pc:sldMk cId="3315617300" sldId="314"/>
            <ac:picMk id="10" creationId="{0006A1B6-5F8E-4DF9-BD1D-97A5F26575FF}"/>
          </ac:picMkLst>
        </pc:picChg>
        <pc:picChg chg="del">
          <ac:chgData name="Grundelius, Anki" userId="b72613fe-490e-4435-b2c8-0ced5966a88c" providerId="ADAL" clId="{1CB89720-8075-4AF0-B0FF-23FAE1FD48BF}" dt="2020-10-13T07:56:40.721" v="66" actId="478"/>
          <ac:picMkLst>
            <pc:docMk/>
            <pc:sldMk cId="3315617300" sldId="314"/>
            <ac:picMk id="15" creationId="{6DBC984F-E932-4870-A739-369CB26C0500}"/>
          </ac:picMkLst>
        </pc:picChg>
      </pc:sldChg>
      <pc:sldChg chg="modSp">
        <pc:chgData name="Grundelius, Anki" userId="b72613fe-490e-4435-b2c8-0ced5966a88c" providerId="ADAL" clId="{1CB89720-8075-4AF0-B0FF-23FAE1FD48BF}" dt="2020-10-19T07:52:56.606" v="6381" actId="13244"/>
        <pc:sldMkLst>
          <pc:docMk/>
          <pc:sldMk cId="2332786813" sldId="315"/>
        </pc:sldMkLst>
        <pc:spChg chg="mod">
          <ac:chgData name="Grundelius, Anki" userId="b72613fe-490e-4435-b2c8-0ced5966a88c" providerId="ADAL" clId="{1CB89720-8075-4AF0-B0FF-23FAE1FD48BF}" dt="2020-10-19T07:52:56.606" v="6381" actId="13244"/>
          <ac:spMkLst>
            <pc:docMk/>
            <pc:sldMk cId="2332786813" sldId="315"/>
            <ac:spMk id="2" creationId="{245700E6-206E-4C4C-BD26-A1C9E4C7640A}"/>
          </ac:spMkLst>
        </pc:spChg>
      </pc:sldChg>
      <pc:sldChg chg="del ord modTransition">
        <pc:chgData name="Grundelius, Anki" userId="b72613fe-490e-4435-b2c8-0ced5966a88c" providerId="ADAL" clId="{1CB89720-8075-4AF0-B0FF-23FAE1FD48BF}" dt="2020-10-14T10:19:27.123" v="3590" actId="2696"/>
        <pc:sldMkLst>
          <pc:docMk/>
          <pc:sldMk cId="3003029997" sldId="316"/>
        </pc:sldMkLst>
      </pc:sldChg>
      <pc:sldChg chg="del ord modTransition">
        <pc:chgData name="Grundelius, Anki" userId="b72613fe-490e-4435-b2c8-0ced5966a88c" providerId="ADAL" clId="{1CB89720-8075-4AF0-B0FF-23FAE1FD48BF}" dt="2020-10-14T10:19:27.149" v="3591" actId="2696"/>
        <pc:sldMkLst>
          <pc:docMk/>
          <pc:sldMk cId="2860455523" sldId="317"/>
        </pc:sldMkLst>
      </pc:sldChg>
      <pc:sldChg chg="modSp">
        <pc:chgData name="Grundelius, Anki" userId="b72613fe-490e-4435-b2c8-0ced5966a88c" providerId="ADAL" clId="{1CB89720-8075-4AF0-B0FF-23FAE1FD48BF}" dt="2020-10-19T07:53:19.567" v="6383" actId="13244"/>
        <pc:sldMkLst>
          <pc:docMk/>
          <pc:sldMk cId="141904808" sldId="318"/>
        </pc:sldMkLst>
        <pc:spChg chg="mod">
          <ac:chgData name="Grundelius, Anki" userId="b72613fe-490e-4435-b2c8-0ced5966a88c" providerId="ADAL" clId="{1CB89720-8075-4AF0-B0FF-23FAE1FD48BF}" dt="2020-10-19T07:53:08.437" v="6382" actId="13244"/>
          <ac:spMkLst>
            <pc:docMk/>
            <pc:sldMk cId="141904808" sldId="318"/>
            <ac:spMk id="2" creationId="{8D2B00BA-A544-41B3-936D-480DA53D8A18}"/>
          </ac:spMkLst>
        </pc:spChg>
        <pc:spChg chg="mod">
          <ac:chgData name="Grundelius, Anki" userId="b72613fe-490e-4435-b2c8-0ced5966a88c" providerId="ADAL" clId="{1CB89720-8075-4AF0-B0FF-23FAE1FD48BF}" dt="2020-10-19T07:53:19.567" v="6383" actId="13244"/>
          <ac:spMkLst>
            <pc:docMk/>
            <pc:sldMk cId="141904808" sldId="318"/>
            <ac:spMk id="7" creationId="{D4422397-E787-42A5-9BAA-88253D23C9A4}"/>
          </ac:spMkLst>
        </pc:spChg>
      </pc:sldChg>
      <pc:sldChg chg="modSp">
        <pc:chgData name="Grundelius, Anki" userId="b72613fe-490e-4435-b2c8-0ced5966a88c" providerId="ADAL" clId="{1CB89720-8075-4AF0-B0FF-23FAE1FD48BF}" dt="2020-10-19T07:53:35.481" v="6385" actId="13244"/>
        <pc:sldMkLst>
          <pc:docMk/>
          <pc:sldMk cId="2693255530" sldId="319"/>
        </pc:sldMkLst>
        <pc:spChg chg="mod">
          <ac:chgData name="Grundelius, Anki" userId="b72613fe-490e-4435-b2c8-0ced5966a88c" providerId="ADAL" clId="{1CB89720-8075-4AF0-B0FF-23FAE1FD48BF}" dt="2020-10-19T07:53:30.541" v="6384" actId="13244"/>
          <ac:spMkLst>
            <pc:docMk/>
            <pc:sldMk cId="2693255530" sldId="319"/>
            <ac:spMk id="2" creationId="{CB20D011-AFBF-4AD3-B4D1-1615B5E3811A}"/>
          </ac:spMkLst>
        </pc:spChg>
        <pc:spChg chg="mod">
          <ac:chgData name="Grundelius, Anki" userId="b72613fe-490e-4435-b2c8-0ced5966a88c" providerId="ADAL" clId="{1CB89720-8075-4AF0-B0FF-23FAE1FD48BF}" dt="2020-10-19T07:53:35.481" v="6385" actId="13244"/>
          <ac:spMkLst>
            <pc:docMk/>
            <pc:sldMk cId="2693255530" sldId="319"/>
            <ac:spMk id="7" creationId="{36F6BDEC-0039-481F-A6CF-97F613C71E08}"/>
          </ac:spMkLst>
        </pc:spChg>
      </pc:sldChg>
      <pc:sldChg chg="modSp">
        <pc:chgData name="Grundelius, Anki" userId="b72613fe-490e-4435-b2c8-0ced5966a88c" providerId="ADAL" clId="{1CB89720-8075-4AF0-B0FF-23FAE1FD48BF}" dt="2020-10-19T07:53:46.140" v="6386" actId="13244"/>
        <pc:sldMkLst>
          <pc:docMk/>
          <pc:sldMk cId="3034249621" sldId="320"/>
        </pc:sldMkLst>
        <pc:spChg chg="mod">
          <ac:chgData name="Grundelius, Anki" userId="b72613fe-490e-4435-b2c8-0ced5966a88c" providerId="ADAL" clId="{1CB89720-8075-4AF0-B0FF-23FAE1FD48BF}" dt="2020-10-19T07:53:46.140" v="6386" actId="13244"/>
          <ac:spMkLst>
            <pc:docMk/>
            <pc:sldMk cId="3034249621" sldId="320"/>
            <ac:spMk id="2" creationId="{ACD27516-431F-4010-9782-95E548CB8B5E}"/>
          </ac:spMkLst>
        </pc:spChg>
      </pc:sldChg>
      <pc:sldChg chg="addSp delSp modSp">
        <pc:chgData name="Grundelius, Anki" userId="b72613fe-490e-4435-b2c8-0ced5966a88c" providerId="ADAL" clId="{1CB89720-8075-4AF0-B0FF-23FAE1FD48BF}" dt="2020-10-19T07:54:10.311" v="6388" actId="13244"/>
        <pc:sldMkLst>
          <pc:docMk/>
          <pc:sldMk cId="2779427517" sldId="321"/>
        </pc:sldMkLst>
        <pc:spChg chg="mod">
          <ac:chgData name="Grundelius, Anki" userId="b72613fe-490e-4435-b2c8-0ced5966a88c" providerId="ADAL" clId="{1CB89720-8075-4AF0-B0FF-23FAE1FD48BF}" dt="2020-10-19T07:53:53.895" v="6387" actId="13244"/>
          <ac:spMkLst>
            <pc:docMk/>
            <pc:sldMk cId="2779427517" sldId="321"/>
            <ac:spMk id="2" creationId="{8EFED33B-4A2D-4797-9C4E-22F3DAEC0ECF}"/>
          </ac:spMkLst>
        </pc:spChg>
        <pc:spChg chg="mod">
          <ac:chgData name="Grundelius, Anki" userId="b72613fe-490e-4435-b2c8-0ced5966a88c" providerId="ADAL" clId="{1CB89720-8075-4AF0-B0FF-23FAE1FD48BF}" dt="2020-10-19T07:54:10.311" v="6388" actId="13244"/>
          <ac:spMkLst>
            <pc:docMk/>
            <pc:sldMk cId="2779427517" sldId="321"/>
            <ac:spMk id="7" creationId="{793213FD-CD3D-4EC6-B0E8-92240D72F06D}"/>
          </ac:spMkLst>
        </pc:spChg>
        <pc:spChg chg="add del mod">
          <ac:chgData name="Grundelius, Anki" userId="b72613fe-490e-4435-b2c8-0ced5966a88c" providerId="ADAL" clId="{1CB89720-8075-4AF0-B0FF-23FAE1FD48BF}" dt="2020-10-15T08:42:29.565" v="5696" actId="931"/>
          <ac:spMkLst>
            <pc:docMk/>
            <pc:sldMk cId="2779427517" sldId="321"/>
            <ac:spMk id="8" creationId="{EB41F6B2-2F60-4DC9-B6A7-45AEC2C5AAE1}"/>
          </ac:spMkLst>
        </pc:spChg>
        <pc:spChg chg="add del mod">
          <ac:chgData name="Grundelius, Anki" userId="b72613fe-490e-4435-b2c8-0ced5966a88c" providerId="ADAL" clId="{1CB89720-8075-4AF0-B0FF-23FAE1FD48BF}" dt="2020-10-15T08:50:00.444" v="5702" actId="931"/>
          <ac:spMkLst>
            <pc:docMk/>
            <pc:sldMk cId="2779427517" sldId="321"/>
            <ac:spMk id="13" creationId="{6F2C80D8-C0EB-4588-9F28-31B34F710BDF}"/>
          </ac:spMkLst>
        </pc:spChg>
        <pc:picChg chg="del">
          <ac:chgData name="Grundelius, Anki" userId="b72613fe-490e-4435-b2c8-0ced5966a88c" providerId="ADAL" clId="{1CB89720-8075-4AF0-B0FF-23FAE1FD48BF}" dt="2020-10-15T08:42:13.695" v="5695" actId="478"/>
          <ac:picMkLst>
            <pc:docMk/>
            <pc:sldMk cId="2779427517" sldId="321"/>
            <ac:picMk id="10" creationId="{D9CD7241-AFC7-40A2-A9C3-301279DEFA65}"/>
          </ac:picMkLst>
        </pc:picChg>
        <pc:picChg chg="add del mod">
          <ac:chgData name="Grundelius, Anki" userId="b72613fe-490e-4435-b2c8-0ced5966a88c" providerId="ADAL" clId="{1CB89720-8075-4AF0-B0FF-23FAE1FD48BF}" dt="2020-10-15T08:49:50.680" v="5701" actId="478"/>
          <ac:picMkLst>
            <pc:docMk/>
            <pc:sldMk cId="2779427517" sldId="321"/>
            <ac:picMk id="11" creationId="{D6D8C51B-885D-41B4-8C63-FAB4D4B6BA58}"/>
          </ac:picMkLst>
        </pc:picChg>
        <pc:picChg chg="add mod">
          <ac:chgData name="Grundelius, Anki" userId="b72613fe-490e-4435-b2c8-0ced5966a88c" providerId="ADAL" clId="{1CB89720-8075-4AF0-B0FF-23FAE1FD48BF}" dt="2020-10-15T08:50:05.273" v="5706" actId="962"/>
          <ac:picMkLst>
            <pc:docMk/>
            <pc:sldMk cId="2779427517" sldId="321"/>
            <ac:picMk id="15" creationId="{E9DBF186-36D1-4F88-9D59-F5AF7A670EE5}"/>
          </ac:picMkLst>
        </pc:picChg>
      </pc:sldChg>
      <pc:sldChg chg="modSp">
        <pc:chgData name="Grundelius, Anki" userId="b72613fe-490e-4435-b2c8-0ced5966a88c" providerId="ADAL" clId="{1CB89720-8075-4AF0-B0FF-23FAE1FD48BF}" dt="2020-10-19T07:56:09.861" v="6389" actId="13244"/>
        <pc:sldMkLst>
          <pc:docMk/>
          <pc:sldMk cId="2207101687" sldId="322"/>
        </pc:sldMkLst>
        <pc:spChg chg="mod">
          <ac:chgData name="Grundelius, Anki" userId="b72613fe-490e-4435-b2c8-0ced5966a88c" providerId="ADAL" clId="{1CB89720-8075-4AF0-B0FF-23FAE1FD48BF}" dt="2020-10-19T07:56:09.861" v="6389" actId="13244"/>
          <ac:spMkLst>
            <pc:docMk/>
            <pc:sldMk cId="2207101687" sldId="322"/>
            <ac:spMk id="2" creationId="{7B3CFDD9-D770-4E53-86E3-9425BA99DEAF}"/>
          </ac:spMkLst>
        </pc:spChg>
      </pc:sldChg>
      <pc:sldChg chg="modSp">
        <pc:chgData name="Grundelius, Anki" userId="b72613fe-490e-4435-b2c8-0ced5966a88c" providerId="ADAL" clId="{1CB89720-8075-4AF0-B0FF-23FAE1FD48BF}" dt="2020-10-15T08:53:20.276" v="5795" actId="20577"/>
        <pc:sldMkLst>
          <pc:docMk/>
          <pc:sldMk cId="1141246981" sldId="323"/>
        </pc:sldMkLst>
        <pc:spChg chg="mod">
          <ac:chgData name="Grundelius, Anki" userId="b72613fe-490e-4435-b2c8-0ced5966a88c" providerId="ADAL" clId="{1CB89720-8075-4AF0-B0FF-23FAE1FD48BF}" dt="2020-10-15T08:53:20.276" v="5795" actId="20577"/>
          <ac:spMkLst>
            <pc:docMk/>
            <pc:sldMk cId="1141246981" sldId="323"/>
            <ac:spMk id="7" creationId="{289BF15A-6100-470A-862E-4C2C3B61E477}"/>
          </ac:spMkLst>
        </pc:spChg>
      </pc:sldChg>
      <pc:sldChg chg="add del">
        <pc:chgData name="Grundelius, Anki" userId="b72613fe-490e-4435-b2c8-0ced5966a88c" providerId="ADAL" clId="{1CB89720-8075-4AF0-B0FF-23FAE1FD48BF}" dt="2020-10-13T08:36:26.344" v="349"/>
        <pc:sldMkLst>
          <pc:docMk/>
          <pc:sldMk cId="2586956127" sldId="324"/>
        </pc:sldMkLst>
      </pc:sldChg>
      <pc:sldChg chg="addSp delSp modSp add modAnim">
        <pc:chgData name="Grundelius, Anki" userId="b72613fe-490e-4435-b2c8-0ced5966a88c" providerId="ADAL" clId="{1CB89720-8075-4AF0-B0FF-23FAE1FD48BF}" dt="2020-10-19T07:43:23.197" v="6376" actId="13244"/>
        <pc:sldMkLst>
          <pc:docMk/>
          <pc:sldMk cId="3473346265" sldId="324"/>
        </pc:sldMkLst>
        <pc:spChg chg="mod">
          <ac:chgData name="Grundelius, Anki" userId="b72613fe-490e-4435-b2c8-0ced5966a88c" providerId="ADAL" clId="{1CB89720-8075-4AF0-B0FF-23FAE1FD48BF}" dt="2020-10-14T15:11:32.303" v="5050" actId="13244"/>
          <ac:spMkLst>
            <pc:docMk/>
            <pc:sldMk cId="3473346265" sldId="324"/>
            <ac:spMk id="2" creationId="{8148DC55-2228-495B-A7EC-459A85F21748}"/>
          </ac:spMkLst>
        </pc:spChg>
        <pc:spChg chg="del">
          <ac:chgData name="Grundelius, Anki" userId="b72613fe-490e-4435-b2c8-0ced5966a88c" providerId="ADAL" clId="{1CB89720-8075-4AF0-B0FF-23FAE1FD48BF}" dt="2020-10-13T08:36:38.609" v="351" actId="478"/>
          <ac:spMkLst>
            <pc:docMk/>
            <pc:sldMk cId="3473346265" sldId="324"/>
            <ac:spMk id="3" creationId="{865EEEE7-4204-405F-9116-7812E979CCB0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8" creationId="{FF9EBC5A-6C03-4054-8AE4-C8A10115641B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9" creationId="{D433AB37-EBDD-4BCA-9DAD-322233E5B16A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0" creationId="{3B11D149-A821-4A81-955F-89D85E327705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1" creationId="{01228DF8-1826-4777-A6E2-D57CA7F4C19D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2" creationId="{23491191-23FA-4FB0-974F-14F9B1FBC98F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3" creationId="{AF817622-7F96-40BC-AD55-51D72B55CB91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4" creationId="{88B443D8-D7F6-4BDD-90A8-775A6CBDD941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5" creationId="{3A4D6095-5BE0-4FB9-94BB-50538A4A3714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6" creationId="{DF798D20-ADC4-42E1-8FD2-7815E471B3B9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7" creationId="{8C4FE30B-C9E4-4B75-B025-836BEAD7CC29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8" creationId="{E4DB716D-DF03-44A8-B5AD-23B6EDCEDAEA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19" creationId="{A68EDE46-79FD-4BEC-81D6-1DBA19A6F66B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0" creationId="{72B1877C-DCDD-42C0-B606-D4FC4D8AA6FE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1" creationId="{BE6A00C6-5F91-40DA-BCDA-A809ABC61889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2" creationId="{5468B27A-0898-4373-A496-8A1EAAF02006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3" creationId="{413273D0-E29F-491D-9A13-B80E8E9D0D08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4" creationId="{DD3F08BB-E142-4DEB-902F-41C77B7001F3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5" creationId="{030E29AB-6B64-40ED-8AD9-8AAC9BC508A0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6" creationId="{8B4E9942-15B6-4D20-87DB-412EEFD4B7DA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7" creationId="{6E884107-5806-4CA3-A9FF-46DF75001A8A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8" creationId="{D68A1352-947A-466E-AFA5-2561F59DC6AE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29" creationId="{03EB0681-110F-4AE1-A863-6C07C03B87A4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30" creationId="{A44525FA-C240-41E2-AFF1-5E6D06960CE7}"/>
          </ac:spMkLst>
        </pc:spChg>
        <pc:spChg chg="add del">
          <ac:chgData name="Grundelius, Anki" userId="b72613fe-490e-4435-b2c8-0ced5966a88c" providerId="ADAL" clId="{1CB89720-8075-4AF0-B0FF-23FAE1FD48BF}" dt="2020-10-13T08:37:33.962" v="354"/>
          <ac:spMkLst>
            <pc:docMk/>
            <pc:sldMk cId="3473346265" sldId="324"/>
            <ac:spMk id="31" creationId="{E8C3B95A-4172-4D8C-83BC-BD10A9DEFC74}"/>
          </ac:spMkLst>
        </pc:spChg>
        <pc:spChg chg="add mod">
          <ac:chgData name="Grundelius, Anki" userId="b72613fe-490e-4435-b2c8-0ced5966a88c" providerId="ADAL" clId="{1CB89720-8075-4AF0-B0FF-23FAE1FD48BF}" dt="2020-10-14T15:11:40.855" v="5051" actId="13244"/>
          <ac:spMkLst>
            <pc:docMk/>
            <pc:sldMk cId="3473346265" sldId="324"/>
            <ac:spMk id="33" creationId="{92070D61-C0B3-4480-A1D2-DA65CD5F8A84}"/>
          </ac:spMkLst>
        </pc:spChg>
        <pc:spChg chg="add mod">
          <ac:chgData name="Grundelius, Anki" userId="b72613fe-490e-4435-b2c8-0ced5966a88c" providerId="ADAL" clId="{1CB89720-8075-4AF0-B0FF-23FAE1FD48BF}" dt="2020-10-14T15:17:06.838" v="5081" actId="1035"/>
          <ac:spMkLst>
            <pc:docMk/>
            <pc:sldMk cId="3473346265" sldId="324"/>
            <ac:spMk id="34" creationId="{BF4B1BE2-E72C-4BED-B900-9187A5C9A26D}"/>
          </ac:spMkLst>
        </pc:spChg>
        <pc:spChg chg="add mod">
          <ac:chgData name="Grundelius, Anki" userId="b72613fe-490e-4435-b2c8-0ced5966a88c" providerId="ADAL" clId="{1CB89720-8075-4AF0-B0FF-23FAE1FD48BF}" dt="2020-10-14T15:17:19.417" v="5085" actId="1036"/>
          <ac:spMkLst>
            <pc:docMk/>
            <pc:sldMk cId="3473346265" sldId="324"/>
            <ac:spMk id="35" creationId="{395A03AC-0889-4F88-B6C7-ACFA25A82274}"/>
          </ac:spMkLst>
        </pc:spChg>
        <pc:spChg chg="add mod">
          <ac:chgData name="Grundelius, Anki" userId="b72613fe-490e-4435-b2c8-0ced5966a88c" providerId="ADAL" clId="{1CB89720-8075-4AF0-B0FF-23FAE1FD48BF}" dt="2020-10-14T15:18:58.943" v="5115" actId="1035"/>
          <ac:spMkLst>
            <pc:docMk/>
            <pc:sldMk cId="3473346265" sldId="324"/>
            <ac:spMk id="36" creationId="{A248994F-EDD8-4921-ADB4-D0291BA7A16D}"/>
          </ac:spMkLst>
        </pc:spChg>
        <pc:spChg chg="add mod">
          <ac:chgData name="Grundelius, Anki" userId="b72613fe-490e-4435-b2c8-0ced5966a88c" providerId="ADAL" clId="{1CB89720-8075-4AF0-B0FF-23FAE1FD48BF}" dt="2020-10-14T15:18:11.142" v="5098" actId="1035"/>
          <ac:spMkLst>
            <pc:docMk/>
            <pc:sldMk cId="3473346265" sldId="324"/>
            <ac:spMk id="37" creationId="{3422310A-8952-4E96-B8C6-082B478F75AD}"/>
          </ac:spMkLst>
        </pc:spChg>
        <pc:spChg chg="add mod">
          <ac:chgData name="Grundelius, Anki" userId="b72613fe-490e-4435-b2c8-0ced5966a88c" providerId="ADAL" clId="{1CB89720-8075-4AF0-B0FF-23FAE1FD48BF}" dt="2020-10-14T15:12:30.625" v="5060" actId="13244"/>
          <ac:spMkLst>
            <pc:docMk/>
            <pc:sldMk cId="3473346265" sldId="324"/>
            <ac:spMk id="38" creationId="{F8D9DDEA-3B28-4497-AF0C-CCD5E3D65CC4}"/>
          </ac:spMkLst>
        </pc:spChg>
        <pc:spChg chg="add mod">
          <ac:chgData name="Grundelius, Anki" userId="b72613fe-490e-4435-b2c8-0ced5966a88c" providerId="ADAL" clId="{1CB89720-8075-4AF0-B0FF-23FAE1FD48BF}" dt="2020-10-14T15:11:52.487" v="5053" actId="13244"/>
          <ac:spMkLst>
            <pc:docMk/>
            <pc:sldMk cId="3473346265" sldId="324"/>
            <ac:spMk id="39" creationId="{54090655-818D-4603-A5CD-CB14B477FCFF}"/>
          </ac:spMkLst>
        </pc:spChg>
        <pc:spChg chg="add mod">
          <ac:chgData name="Grundelius, Anki" userId="b72613fe-490e-4435-b2c8-0ced5966a88c" providerId="ADAL" clId="{1CB89720-8075-4AF0-B0FF-23FAE1FD48BF}" dt="2020-10-14T15:17:24.440" v="5086" actId="1036"/>
          <ac:spMkLst>
            <pc:docMk/>
            <pc:sldMk cId="3473346265" sldId="324"/>
            <ac:spMk id="40" creationId="{1E38A87E-BB08-4AC5-83B4-99B009D752DD}"/>
          </ac:spMkLst>
        </pc:spChg>
        <pc:spChg chg="add mod">
          <ac:chgData name="Grundelius, Anki" userId="b72613fe-490e-4435-b2c8-0ced5966a88c" providerId="ADAL" clId="{1CB89720-8075-4AF0-B0FF-23FAE1FD48BF}" dt="2020-10-14T15:18:49.153" v="5110" actId="1035"/>
          <ac:spMkLst>
            <pc:docMk/>
            <pc:sldMk cId="3473346265" sldId="324"/>
            <ac:spMk id="41" creationId="{E7307835-8DBD-4B4C-8D25-827EFF553E1F}"/>
          </ac:spMkLst>
        </pc:spChg>
        <pc:spChg chg="add mod">
          <ac:chgData name="Grundelius, Anki" userId="b72613fe-490e-4435-b2c8-0ced5966a88c" providerId="ADAL" clId="{1CB89720-8075-4AF0-B0FF-23FAE1FD48BF}" dt="2020-10-14T15:17:48.157" v="5091" actId="1036"/>
          <ac:spMkLst>
            <pc:docMk/>
            <pc:sldMk cId="3473346265" sldId="324"/>
            <ac:spMk id="42" creationId="{78F753EA-6AC5-49F6-A905-4B0DA9477435}"/>
          </ac:spMkLst>
        </pc:spChg>
        <pc:spChg chg="add mod">
          <ac:chgData name="Grundelius, Anki" userId="b72613fe-490e-4435-b2c8-0ced5966a88c" providerId="ADAL" clId="{1CB89720-8075-4AF0-B0FF-23FAE1FD48BF}" dt="2020-10-14T15:17:43.124" v="5090" actId="1036"/>
          <ac:spMkLst>
            <pc:docMk/>
            <pc:sldMk cId="3473346265" sldId="324"/>
            <ac:spMk id="43" creationId="{C3038AE7-1999-42E4-A0D5-83C6C3E29B88}"/>
          </ac:spMkLst>
        </pc:spChg>
        <pc:spChg chg="add mod">
          <ac:chgData name="Grundelius, Anki" userId="b72613fe-490e-4435-b2c8-0ced5966a88c" providerId="ADAL" clId="{1CB89720-8075-4AF0-B0FF-23FAE1FD48BF}" dt="2020-10-14T15:18:17.054" v="5099" actId="1035"/>
          <ac:spMkLst>
            <pc:docMk/>
            <pc:sldMk cId="3473346265" sldId="324"/>
            <ac:spMk id="44" creationId="{9B484819-C9B2-43F2-9E0C-65114F3620FE}"/>
          </ac:spMkLst>
        </pc:spChg>
        <pc:spChg chg="add mod">
          <ac:chgData name="Grundelius, Anki" userId="b72613fe-490e-4435-b2c8-0ced5966a88c" providerId="ADAL" clId="{1CB89720-8075-4AF0-B0FF-23FAE1FD48BF}" dt="2020-10-14T15:13:03.399" v="5065" actId="13244"/>
          <ac:spMkLst>
            <pc:docMk/>
            <pc:sldMk cId="3473346265" sldId="324"/>
            <ac:spMk id="45" creationId="{571D07C4-C83F-4C68-A997-604AF67309E6}"/>
          </ac:spMkLst>
        </pc:spChg>
        <pc:spChg chg="add mod">
          <ac:chgData name="Grundelius, Anki" userId="b72613fe-490e-4435-b2c8-0ced5966a88c" providerId="ADAL" clId="{1CB89720-8075-4AF0-B0FF-23FAE1FD48BF}" dt="2020-10-14T15:13:19.096" v="5067" actId="13244"/>
          <ac:spMkLst>
            <pc:docMk/>
            <pc:sldMk cId="3473346265" sldId="324"/>
            <ac:spMk id="46" creationId="{E3FC0818-C62F-4619-8D23-717E0722EFDE}"/>
          </ac:spMkLst>
        </pc:spChg>
        <pc:spChg chg="add mod">
          <ac:chgData name="Grundelius, Anki" userId="b72613fe-490e-4435-b2c8-0ced5966a88c" providerId="ADAL" clId="{1CB89720-8075-4AF0-B0FF-23FAE1FD48BF}" dt="2020-10-14T15:13:26.720" v="5069" actId="13244"/>
          <ac:spMkLst>
            <pc:docMk/>
            <pc:sldMk cId="3473346265" sldId="324"/>
            <ac:spMk id="47" creationId="{B2997DAC-421D-4B21-A499-37A5133E0558}"/>
          </ac:spMkLst>
        </pc:spChg>
        <pc:spChg chg="add mod">
          <ac:chgData name="Grundelius, Anki" userId="b72613fe-490e-4435-b2c8-0ced5966a88c" providerId="ADAL" clId="{1CB89720-8075-4AF0-B0FF-23FAE1FD48BF}" dt="2020-10-14T15:18:30.279" v="5102" actId="1036"/>
          <ac:spMkLst>
            <pc:docMk/>
            <pc:sldMk cId="3473346265" sldId="324"/>
            <ac:spMk id="48" creationId="{5F835AD6-37EC-4A07-A325-DCBE8C50397B}"/>
          </ac:spMkLst>
        </pc:spChg>
        <pc:spChg chg="add mod">
          <ac:chgData name="Grundelius, Anki" userId="b72613fe-490e-4435-b2c8-0ced5966a88c" providerId="ADAL" clId="{1CB89720-8075-4AF0-B0FF-23FAE1FD48BF}" dt="2020-10-14T15:12:58.795" v="5064" actId="13244"/>
          <ac:spMkLst>
            <pc:docMk/>
            <pc:sldMk cId="3473346265" sldId="324"/>
            <ac:spMk id="49" creationId="{F8907CD0-865F-4401-A3F6-28805565416D}"/>
          </ac:spMkLst>
        </pc:spChg>
        <pc:spChg chg="add mod">
          <ac:chgData name="Grundelius, Anki" userId="b72613fe-490e-4435-b2c8-0ced5966a88c" providerId="ADAL" clId="{1CB89720-8075-4AF0-B0FF-23FAE1FD48BF}" dt="2020-10-14T15:18:20.789" v="5100" actId="1036"/>
          <ac:spMkLst>
            <pc:docMk/>
            <pc:sldMk cId="3473346265" sldId="324"/>
            <ac:spMk id="50" creationId="{0957C5BE-211E-4328-8E40-4BB43369B08B}"/>
          </ac:spMkLst>
        </pc:spChg>
        <pc:spChg chg="add mod">
          <ac:chgData name="Grundelius, Anki" userId="b72613fe-490e-4435-b2c8-0ced5966a88c" providerId="ADAL" clId="{1CB89720-8075-4AF0-B0FF-23FAE1FD48BF}" dt="2020-10-14T15:18:25.164" v="5101" actId="1036"/>
          <ac:spMkLst>
            <pc:docMk/>
            <pc:sldMk cId="3473346265" sldId="324"/>
            <ac:spMk id="51" creationId="{E0E56D94-BEF6-417B-BE01-AA6012E2A853}"/>
          </ac:spMkLst>
        </pc:spChg>
        <pc:spChg chg="add mod">
          <ac:chgData name="Grundelius, Anki" userId="b72613fe-490e-4435-b2c8-0ced5966a88c" providerId="ADAL" clId="{1CB89720-8075-4AF0-B0FF-23FAE1FD48BF}" dt="2020-10-14T15:13:30.553" v="5070" actId="13244"/>
          <ac:spMkLst>
            <pc:docMk/>
            <pc:sldMk cId="3473346265" sldId="324"/>
            <ac:spMk id="52" creationId="{88FEA16C-2295-4E63-BD53-09B5C9093F27}"/>
          </ac:spMkLst>
        </pc:spChg>
        <pc:spChg chg="add mod">
          <ac:chgData name="Grundelius, Anki" userId="b72613fe-490e-4435-b2c8-0ced5966a88c" providerId="ADAL" clId="{1CB89720-8075-4AF0-B0FF-23FAE1FD48BF}" dt="2020-10-14T15:18:32.183" v="5103" actId="1036"/>
          <ac:spMkLst>
            <pc:docMk/>
            <pc:sldMk cId="3473346265" sldId="324"/>
            <ac:spMk id="53" creationId="{9C26B30E-3642-498D-9DC1-87A72F88199D}"/>
          </ac:spMkLst>
        </pc:spChg>
        <pc:spChg chg="add mod">
          <ac:chgData name="Grundelius, Anki" userId="b72613fe-490e-4435-b2c8-0ced5966a88c" providerId="ADAL" clId="{1CB89720-8075-4AF0-B0FF-23FAE1FD48BF}" dt="2020-10-14T15:12:39.536" v="5062" actId="13244"/>
          <ac:spMkLst>
            <pc:docMk/>
            <pc:sldMk cId="3473346265" sldId="324"/>
            <ac:spMk id="54" creationId="{8AB71C34-85FD-4E4D-9F35-33E9C4308DD2}"/>
          </ac:spMkLst>
        </pc:spChg>
        <pc:spChg chg="add mod ord">
          <ac:chgData name="Grundelius, Anki" userId="b72613fe-490e-4435-b2c8-0ced5966a88c" providerId="ADAL" clId="{1CB89720-8075-4AF0-B0FF-23FAE1FD48BF}" dt="2020-10-19T07:43:23.197" v="6376" actId="13244"/>
          <ac:spMkLst>
            <pc:docMk/>
            <pc:sldMk cId="3473346265" sldId="324"/>
            <ac:spMk id="55" creationId="{0B14506A-2825-4BB1-804B-279904657466}"/>
          </ac:spMkLst>
        </pc:spChg>
        <pc:spChg chg="add del mod">
          <ac:chgData name="Grundelius, Anki" userId="b72613fe-490e-4435-b2c8-0ced5966a88c" providerId="ADAL" clId="{1CB89720-8075-4AF0-B0FF-23FAE1FD48BF}" dt="2020-10-13T08:43:54.962" v="497"/>
          <ac:spMkLst>
            <pc:docMk/>
            <pc:sldMk cId="3473346265" sldId="324"/>
            <ac:spMk id="56" creationId="{282E9635-8B00-4661-9C08-914A53D560CC}"/>
          </ac:spMkLst>
        </pc:spChg>
        <pc:picChg chg="add del">
          <ac:chgData name="Grundelius, Anki" userId="b72613fe-490e-4435-b2c8-0ced5966a88c" providerId="ADAL" clId="{1CB89720-8075-4AF0-B0FF-23FAE1FD48BF}" dt="2020-10-13T08:37:33.962" v="354"/>
          <ac:picMkLst>
            <pc:docMk/>
            <pc:sldMk cId="3473346265" sldId="324"/>
            <ac:picMk id="7" creationId="{F0F78417-CCB5-4B80-B9B0-289402B842B4}"/>
          </ac:picMkLst>
        </pc:picChg>
        <pc:picChg chg="add mod">
          <ac:chgData name="Grundelius, Anki" userId="b72613fe-490e-4435-b2c8-0ced5966a88c" providerId="ADAL" clId="{1CB89720-8075-4AF0-B0FF-23FAE1FD48BF}" dt="2020-10-14T10:44:54.703" v="3593" actId="962"/>
          <ac:picMkLst>
            <pc:docMk/>
            <pc:sldMk cId="3473346265" sldId="324"/>
            <ac:picMk id="32" creationId="{1A4EFC43-E221-4EDD-BCAF-2FE339613F19}"/>
          </ac:picMkLst>
        </pc:picChg>
      </pc:sldChg>
      <pc:sldChg chg="add">
        <pc:chgData name="Grundelius, Anki" userId="b72613fe-490e-4435-b2c8-0ced5966a88c" providerId="ADAL" clId="{1CB89720-8075-4AF0-B0FF-23FAE1FD48BF}" dt="2020-10-13T08:52:41.608" v="500"/>
        <pc:sldMkLst>
          <pc:docMk/>
          <pc:sldMk cId="2368783740" sldId="325"/>
        </pc:sldMkLst>
      </pc:sldChg>
      <pc:sldChg chg="addSp delSp modSp add">
        <pc:chgData name="Grundelius, Anki" userId="b72613fe-490e-4435-b2c8-0ced5966a88c" providerId="ADAL" clId="{1CB89720-8075-4AF0-B0FF-23FAE1FD48BF}" dt="2020-10-14T08:33:59.096" v="2118" actId="962"/>
        <pc:sldMkLst>
          <pc:docMk/>
          <pc:sldMk cId="2615051094" sldId="326"/>
        </pc:sldMkLst>
        <pc:spChg chg="mod">
          <ac:chgData name="Grundelius, Anki" userId="b72613fe-490e-4435-b2c8-0ced5966a88c" providerId="ADAL" clId="{1CB89720-8075-4AF0-B0FF-23FAE1FD48BF}" dt="2020-10-14T08:02:51.129" v="1853" actId="20577"/>
          <ac:spMkLst>
            <pc:docMk/>
            <pc:sldMk cId="2615051094" sldId="326"/>
            <ac:spMk id="7" creationId="{4736D399-2CFA-43B4-B9B8-CF59B9956A13}"/>
          </ac:spMkLst>
        </pc:spChg>
        <pc:spChg chg="add del mod">
          <ac:chgData name="Grundelius, Anki" userId="b72613fe-490e-4435-b2c8-0ced5966a88c" providerId="ADAL" clId="{1CB89720-8075-4AF0-B0FF-23FAE1FD48BF}" dt="2020-10-14T08:26:37.028" v="1854" actId="931"/>
          <ac:spMkLst>
            <pc:docMk/>
            <pc:sldMk cId="2615051094" sldId="326"/>
            <ac:spMk id="8" creationId="{AE4B0865-2C43-42F3-805E-B6F87CEDA2DC}"/>
          </ac:spMkLst>
        </pc:spChg>
        <pc:spChg chg="add del mod">
          <ac:chgData name="Grundelius, Anki" userId="b72613fe-490e-4435-b2c8-0ced5966a88c" providerId="ADAL" clId="{1CB89720-8075-4AF0-B0FF-23FAE1FD48BF}" dt="2020-10-14T08:32:27.737" v="1856" actId="931"/>
          <ac:spMkLst>
            <pc:docMk/>
            <pc:sldMk cId="2615051094" sldId="326"/>
            <ac:spMk id="11" creationId="{32102975-83E1-4502-9BA4-0C5CDD82DD1C}"/>
          </ac:spMkLst>
        </pc:spChg>
        <pc:picChg chg="add del mod">
          <ac:chgData name="Grundelius, Anki" userId="b72613fe-490e-4435-b2c8-0ced5966a88c" providerId="ADAL" clId="{1CB89720-8075-4AF0-B0FF-23FAE1FD48BF}" dt="2020-10-14T08:32:23.381" v="1855" actId="478"/>
          <ac:picMkLst>
            <pc:docMk/>
            <pc:sldMk cId="2615051094" sldId="326"/>
            <ac:picMk id="9" creationId="{BD89CF69-387D-499B-A3BF-6F641105AED5}"/>
          </ac:picMkLst>
        </pc:picChg>
        <pc:picChg chg="del">
          <ac:chgData name="Grundelius, Anki" userId="b72613fe-490e-4435-b2c8-0ced5966a88c" providerId="ADAL" clId="{1CB89720-8075-4AF0-B0FF-23FAE1FD48BF}" dt="2020-10-13T08:57:08.090" v="502" actId="478"/>
          <ac:picMkLst>
            <pc:docMk/>
            <pc:sldMk cId="2615051094" sldId="326"/>
            <ac:picMk id="11" creationId="{69CD1E18-B5F5-4B2B-B117-968FAA4B9447}"/>
          </ac:picMkLst>
        </pc:picChg>
        <pc:picChg chg="add mod">
          <ac:chgData name="Grundelius, Anki" userId="b72613fe-490e-4435-b2c8-0ced5966a88c" providerId="ADAL" clId="{1CB89720-8075-4AF0-B0FF-23FAE1FD48BF}" dt="2020-10-14T08:33:59.096" v="2118" actId="962"/>
          <ac:picMkLst>
            <pc:docMk/>
            <pc:sldMk cId="2615051094" sldId="326"/>
            <ac:picMk id="13" creationId="{E47D9568-F758-4856-B1B3-C12F5DF672E6}"/>
          </ac:picMkLst>
        </pc:picChg>
      </pc:sldChg>
      <pc:sldChg chg="addSp delSp modSp add modAnim">
        <pc:chgData name="Grundelius, Anki" userId="b72613fe-490e-4435-b2c8-0ced5966a88c" providerId="ADAL" clId="{1CB89720-8075-4AF0-B0FF-23FAE1FD48BF}" dt="2020-10-14T15:21:18.489" v="5130" actId="13244"/>
        <pc:sldMkLst>
          <pc:docMk/>
          <pc:sldMk cId="232067516" sldId="327"/>
        </pc:sldMkLst>
        <pc:spChg chg="mod">
          <ac:chgData name="Grundelius, Anki" userId="b72613fe-490e-4435-b2c8-0ced5966a88c" providerId="ADAL" clId="{1CB89720-8075-4AF0-B0FF-23FAE1FD48BF}" dt="2020-10-14T15:19:31.655" v="5116" actId="13244"/>
          <ac:spMkLst>
            <pc:docMk/>
            <pc:sldMk cId="232067516" sldId="327"/>
            <ac:spMk id="2" creationId="{8E357C5F-6ED8-4874-9DFC-9C7772569A8A}"/>
          </ac:spMkLst>
        </pc:spChg>
        <pc:spChg chg="del">
          <ac:chgData name="Grundelius, Anki" userId="b72613fe-490e-4435-b2c8-0ced5966a88c" providerId="ADAL" clId="{1CB89720-8075-4AF0-B0FF-23FAE1FD48BF}" dt="2020-10-13T09:04:10.224" v="547" actId="478"/>
          <ac:spMkLst>
            <pc:docMk/>
            <pc:sldMk cId="232067516" sldId="327"/>
            <ac:spMk id="3" creationId="{2CF8FAE7-711F-44BD-B4BE-982C2B3C2E37}"/>
          </ac:spMkLst>
        </pc:spChg>
        <pc:spChg chg="add mod">
          <ac:chgData name="Grundelius, Anki" userId="b72613fe-490e-4435-b2c8-0ced5966a88c" providerId="ADAL" clId="{1CB89720-8075-4AF0-B0FF-23FAE1FD48BF}" dt="2020-10-14T15:19:50.212" v="5118" actId="13244"/>
          <ac:spMkLst>
            <pc:docMk/>
            <pc:sldMk cId="232067516" sldId="327"/>
            <ac:spMk id="8" creationId="{04AF254E-014E-4FE6-9D8D-969F05EFA7C7}"/>
          </ac:spMkLst>
        </pc:spChg>
        <pc:spChg chg="add mod">
          <ac:chgData name="Grundelius, Anki" userId="b72613fe-490e-4435-b2c8-0ced5966a88c" providerId="ADAL" clId="{1CB89720-8075-4AF0-B0FF-23FAE1FD48BF}" dt="2020-10-14T15:19:55.917" v="5119" actId="13244"/>
          <ac:spMkLst>
            <pc:docMk/>
            <pc:sldMk cId="232067516" sldId="327"/>
            <ac:spMk id="9" creationId="{506B8577-4670-427B-BCED-06576A3FD64C}"/>
          </ac:spMkLst>
        </pc:spChg>
        <pc:spChg chg="add mod">
          <ac:chgData name="Grundelius, Anki" userId="b72613fe-490e-4435-b2c8-0ced5966a88c" providerId="ADAL" clId="{1CB89720-8075-4AF0-B0FF-23FAE1FD48BF}" dt="2020-10-14T15:20:05.557" v="5121" actId="13244"/>
          <ac:spMkLst>
            <pc:docMk/>
            <pc:sldMk cId="232067516" sldId="327"/>
            <ac:spMk id="10" creationId="{CBC0644F-553B-4D4E-9534-9A97C4BEF8D4}"/>
          </ac:spMkLst>
        </pc:spChg>
        <pc:spChg chg="add mod">
          <ac:chgData name="Grundelius, Anki" userId="b72613fe-490e-4435-b2c8-0ced5966a88c" providerId="ADAL" clId="{1CB89720-8075-4AF0-B0FF-23FAE1FD48BF}" dt="2020-10-14T15:20:00.880" v="5120" actId="13244"/>
          <ac:spMkLst>
            <pc:docMk/>
            <pc:sldMk cId="232067516" sldId="327"/>
            <ac:spMk id="11" creationId="{E4D42B9A-A08D-4F72-B2BA-CF5E5F5EE0D7}"/>
          </ac:spMkLst>
        </pc:spChg>
        <pc:spChg chg="add mod">
          <ac:chgData name="Grundelius, Anki" userId="b72613fe-490e-4435-b2c8-0ced5966a88c" providerId="ADAL" clId="{1CB89720-8075-4AF0-B0FF-23FAE1FD48BF}" dt="2020-10-14T15:20:09.440" v="5122" actId="13244"/>
          <ac:spMkLst>
            <pc:docMk/>
            <pc:sldMk cId="232067516" sldId="327"/>
            <ac:spMk id="12" creationId="{351DAA53-AC10-4B7B-A2AE-9DB3F67BE8A2}"/>
          </ac:spMkLst>
        </pc:spChg>
        <pc:spChg chg="add mod">
          <ac:chgData name="Grundelius, Anki" userId="b72613fe-490e-4435-b2c8-0ced5966a88c" providerId="ADAL" clId="{1CB89720-8075-4AF0-B0FF-23FAE1FD48BF}" dt="2020-10-14T15:20:13.369" v="5123" actId="13244"/>
          <ac:spMkLst>
            <pc:docMk/>
            <pc:sldMk cId="232067516" sldId="327"/>
            <ac:spMk id="13" creationId="{8AF05446-9992-4D11-B2B6-EEFFBD944344}"/>
          </ac:spMkLst>
        </pc:spChg>
        <pc:spChg chg="add mod">
          <ac:chgData name="Grundelius, Anki" userId="b72613fe-490e-4435-b2c8-0ced5966a88c" providerId="ADAL" clId="{1CB89720-8075-4AF0-B0FF-23FAE1FD48BF}" dt="2020-10-14T15:20:17.472" v="5124" actId="13244"/>
          <ac:spMkLst>
            <pc:docMk/>
            <pc:sldMk cId="232067516" sldId="327"/>
            <ac:spMk id="14" creationId="{48EE14BE-A754-4E24-A14B-C865EE6D57F1}"/>
          </ac:spMkLst>
        </pc:spChg>
        <pc:spChg chg="add mod">
          <ac:chgData name="Grundelius, Anki" userId="b72613fe-490e-4435-b2c8-0ced5966a88c" providerId="ADAL" clId="{1CB89720-8075-4AF0-B0FF-23FAE1FD48BF}" dt="2020-10-14T15:20:21.472" v="5125" actId="13244"/>
          <ac:spMkLst>
            <pc:docMk/>
            <pc:sldMk cId="232067516" sldId="327"/>
            <ac:spMk id="15" creationId="{CE3B8B2C-E689-4580-921F-D4DEFD55DE42}"/>
          </ac:spMkLst>
        </pc:spChg>
        <pc:spChg chg="mod">
          <ac:chgData name="Grundelius, Anki" userId="b72613fe-490e-4435-b2c8-0ced5966a88c" providerId="ADAL" clId="{1CB89720-8075-4AF0-B0FF-23FAE1FD48BF}" dt="2020-10-14T15:02:45.829" v="3845" actId="962"/>
          <ac:spMkLst>
            <pc:docMk/>
            <pc:sldMk cId="232067516" sldId="327"/>
            <ac:spMk id="17" creationId="{E7BD1B93-24DB-4E2B-B7D2-83E0DAFFC595}"/>
          </ac:spMkLst>
        </pc:spChg>
        <pc:spChg chg="add mod ord">
          <ac:chgData name="Grundelius, Anki" userId="b72613fe-490e-4435-b2c8-0ced5966a88c" providerId="ADAL" clId="{1CB89720-8075-4AF0-B0FF-23FAE1FD48BF}" dt="2020-10-14T15:21:18.489" v="5130" actId="13244"/>
          <ac:spMkLst>
            <pc:docMk/>
            <pc:sldMk cId="232067516" sldId="327"/>
            <ac:spMk id="19" creationId="{0AC9D87A-54FD-4128-A5B7-26F76A9E76FF}"/>
          </ac:spMkLst>
        </pc:spChg>
        <pc:grpChg chg="add mod">
          <ac:chgData name="Grundelius, Anki" userId="b72613fe-490e-4435-b2c8-0ced5966a88c" providerId="ADAL" clId="{1CB89720-8075-4AF0-B0FF-23FAE1FD48BF}" dt="2020-10-14T15:20:26.393" v="5126" actId="13244"/>
          <ac:grpSpMkLst>
            <pc:docMk/>
            <pc:sldMk cId="232067516" sldId="327"/>
            <ac:grpSpMk id="16" creationId="{5991FF92-EB2C-4479-8A78-A93B378B7F00}"/>
          </ac:grpSpMkLst>
        </pc:grpChg>
        <pc:picChg chg="add mod">
          <ac:chgData name="Grundelius, Anki" userId="b72613fe-490e-4435-b2c8-0ced5966a88c" providerId="ADAL" clId="{1CB89720-8075-4AF0-B0FF-23FAE1FD48BF}" dt="2020-10-14T15:19:40.720" v="5117" actId="13244"/>
          <ac:picMkLst>
            <pc:docMk/>
            <pc:sldMk cId="232067516" sldId="327"/>
            <ac:picMk id="7" creationId="{B4E4BB03-1D42-4823-A57F-D44021895B96}"/>
          </ac:picMkLst>
        </pc:picChg>
      </pc:sldChg>
      <pc:sldChg chg="addSp delSp modSp add del modAnim">
        <pc:chgData name="Grundelius, Anki" userId="b72613fe-490e-4435-b2c8-0ced5966a88c" providerId="ADAL" clId="{1CB89720-8075-4AF0-B0FF-23FAE1FD48BF}" dt="2020-10-14T08:53:44.674" v="2359" actId="2696"/>
        <pc:sldMkLst>
          <pc:docMk/>
          <pc:sldMk cId="1133391250" sldId="328"/>
        </pc:sldMkLst>
        <pc:spChg chg="mod">
          <ac:chgData name="Grundelius, Anki" userId="b72613fe-490e-4435-b2c8-0ced5966a88c" providerId="ADAL" clId="{1CB89720-8075-4AF0-B0FF-23FAE1FD48BF}" dt="2020-10-13T09:08:27.687" v="660"/>
          <ac:spMkLst>
            <pc:docMk/>
            <pc:sldMk cId="1133391250" sldId="328"/>
            <ac:spMk id="2" creationId="{3FDC4F53-3424-4C2F-94A7-5A4D134FEDD6}"/>
          </ac:spMkLst>
        </pc:spChg>
        <pc:spChg chg="del">
          <ac:chgData name="Grundelius, Anki" userId="b72613fe-490e-4435-b2c8-0ced5966a88c" providerId="ADAL" clId="{1CB89720-8075-4AF0-B0FF-23FAE1FD48BF}" dt="2020-10-13T09:07:29.447" v="618" actId="478"/>
          <ac:spMkLst>
            <pc:docMk/>
            <pc:sldMk cId="1133391250" sldId="328"/>
            <ac:spMk id="3" creationId="{CFA6DC70-B1FE-4686-86F2-134BB9BF89C5}"/>
          </ac:spMkLst>
        </pc:spChg>
        <pc:spChg chg="add mod">
          <ac:chgData name="Grundelius, Anki" userId="b72613fe-490e-4435-b2c8-0ced5966a88c" providerId="ADAL" clId="{1CB89720-8075-4AF0-B0FF-23FAE1FD48BF}" dt="2020-10-13T09:09:08.783" v="678" actId="1035"/>
          <ac:spMkLst>
            <pc:docMk/>
            <pc:sldMk cId="1133391250" sldId="328"/>
            <ac:spMk id="8" creationId="{A852E092-8204-4321-894F-FF34F4418B4A}"/>
          </ac:spMkLst>
        </pc:spChg>
        <pc:spChg chg="add mod">
          <ac:chgData name="Grundelius, Anki" userId="b72613fe-490e-4435-b2c8-0ced5966a88c" providerId="ADAL" clId="{1CB89720-8075-4AF0-B0FF-23FAE1FD48BF}" dt="2020-10-13T09:09:08.783" v="678" actId="1035"/>
          <ac:spMkLst>
            <pc:docMk/>
            <pc:sldMk cId="1133391250" sldId="328"/>
            <ac:spMk id="9" creationId="{FFFC3327-98F4-4445-8778-DADF621F0781}"/>
          </ac:spMkLst>
        </pc:spChg>
        <pc:spChg chg="add mod">
          <ac:chgData name="Grundelius, Anki" userId="b72613fe-490e-4435-b2c8-0ced5966a88c" providerId="ADAL" clId="{1CB89720-8075-4AF0-B0FF-23FAE1FD48BF}" dt="2020-10-13T09:09:08.783" v="678" actId="1035"/>
          <ac:spMkLst>
            <pc:docMk/>
            <pc:sldMk cId="1133391250" sldId="328"/>
            <ac:spMk id="10" creationId="{9B68541B-B96B-4739-B375-58FFCCEA2A0C}"/>
          </ac:spMkLst>
        </pc:spChg>
        <pc:spChg chg="add mod">
          <ac:chgData name="Grundelius, Anki" userId="b72613fe-490e-4435-b2c8-0ced5966a88c" providerId="ADAL" clId="{1CB89720-8075-4AF0-B0FF-23FAE1FD48BF}" dt="2020-10-13T09:09:08.783" v="678" actId="1035"/>
          <ac:spMkLst>
            <pc:docMk/>
            <pc:sldMk cId="1133391250" sldId="328"/>
            <ac:spMk id="11" creationId="{2AB5EDEE-D546-4474-940C-253F41415D8E}"/>
          </ac:spMkLst>
        </pc:spChg>
        <pc:spChg chg="add mod">
          <ac:chgData name="Grundelius, Anki" userId="b72613fe-490e-4435-b2c8-0ced5966a88c" providerId="ADAL" clId="{1CB89720-8075-4AF0-B0FF-23FAE1FD48BF}" dt="2020-10-13T09:09:08.783" v="678" actId="1035"/>
          <ac:spMkLst>
            <pc:docMk/>
            <pc:sldMk cId="1133391250" sldId="328"/>
            <ac:spMk id="12" creationId="{3339D298-B8AA-4FCF-8ACC-9A805AC8800F}"/>
          </ac:spMkLst>
        </pc:spChg>
        <pc:spChg chg="add mod">
          <ac:chgData name="Grundelius, Anki" userId="b72613fe-490e-4435-b2c8-0ced5966a88c" providerId="ADAL" clId="{1CB89720-8075-4AF0-B0FF-23FAE1FD48BF}" dt="2020-10-13T09:09:08.783" v="678" actId="1035"/>
          <ac:spMkLst>
            <pc:docMk/>
            <pc:sldMk cId="1133391250" sldId="328"/>
            <ac:spMk id="13" creationId="{55C56B8C-6678-4355-A3AB-B9D1D9226471}"/>
          </ac:spMkLst>
        </pc:spChg>
        <pc:spChg chg="add mod">
          <ac:chgData name="Grundelius, Anki" userId="b72613fe-490e-4435-b2c8-0ced5966a88c" providerId="ADAL" clId="{1CB89720-8075-4AF0-B0FF-23FAE1FD48BF}" dt="2020-10-13T09:09:08.783" v="678" actId="1035"/>
          <ac:spMkLst>
            <pc:docMk/>
            <pc:sldMk cId="1133391250" sldId="328"/>
            <ac:spMk id="14" creationId="{81EFDD28-AADB-4480-B91D-F398DAF12EBE}"/>
          </ac:spMkLst>
        </pc:spChg>
        <pc:spChg chg="add mod">
          <ac:chgData name="Grundelius, Anki" userId="b72613fe-490e-4435-b2c8-0ced5966a88c" providerId="ADAL" clId="{1CB89720-8075-4AF0-B0FF-23FAE1FD48BF}" dt="2020-10-13T09:10:06.055" v="681" actId="1076"/>
          <ac:spMkLst>
            <pc:docMk/>
            <pc:sldMk cId="1133391250" sldId="328"/>
            <ac:spMk id="18" creationId="{9AEE53EE-FA4B-4BF4-BAF4-46F35BB6BB92}"/>
          </ac:spMkLst>
        </pc:spChg>
        <pc:grpChg chg="add mod">
          <ac:chgData name="Grundelius, Anki" userId="b72613fe-490e-4435-b2c8-0ced5966a88c" providerId="ADAL" clId="{1CB89720-8075-4AF0-B0FF-23FAE1FD48BF}" dt="2020-10-14T08:50:40.175" v="2340" actId="14100"/>
          <ac:grpSpMkLst>
            <pc:docMk/>
            <pc:sldMk cId="1133391250" sldId="328"/>
            <ac:grpSpMk id="15" creationId="{F00AEEB2-BFC5-496A-B644-658C79DC4CC2}"/>
          </ac:grpSpMkLst>
        </pc:grpChg>
        <pc:picChg chg="add mod">
          <ac:chgData name="Grundelius, Anki" userId="b72613fe-490e-4435-b2c8-0ced5966a88c" providerId="ADAL" clId="{1CB89720-8075-4AF0-B0FF-23FAE1FD48BF}" dt="2020-10-13T09:08:53.541" v="675" actId="1035"/>
          <ac:picMkLst>
            <pc:docMk/>
            <pc:sldMk cId="1133391250" sldId="328"/>
            <ac:picMk id="7" creationId="{43D20FE6-4CCA-496F-BBD7-972107D24FFF}"/>
          </ac:picMkLst>
        </pc:picChg>
      </pc:sldChg>
      <pc:sldChg chg="addSp delSp modSp add del delAnim modAnim">
        <pc:chgData name="Grundelius, Anki" userId="b72613fe-490e-4435-b2c8-0ced5966a88c" providerId="ADAL" clId="{1CB89720-8075-4AF0-B0FF-23FAE1FD48BF}" dt="2020-10-14T08:47:01.323" v="2339" actId="2696"/>
        <pc:sldMkLst>
          <pc:docMk/>
          <pc:sldMk cId="2185754655" sldId="329"/>
        </pc:sldMkLst>
        <pc:spChg chg="mod">
          <ac:chgData name="Grundelius, Anki" userId="b72613fe-490e-4435-b2c8-0ced5966a88c" providerId="ADAL" clId="{1CB89720-8075-4AF0-B0FF-23FAE1FD48BF}" dt="2020-10-13T09:15:28.294" v="770" actId="20577"/>
          <ac:spMkLst>
            <pc:docMk/>
            <pc:sldMk cId="2185754655" sldId="329"/>
            <ac:spMk id="2" creationId="{3FDC4F53-3424-4C2F-94A7-5A4D134FEDD6}"/>
          </ac:spMkLst>
        </pc:spChg>
        <pc:spChg chg="del">
          <ac:chgData name="Grundelius, Anki" userId="b72613fe-490e-4435-b2c8-0ced5966a88c" providerId="ADAL" clId="{1CB89720-8075-4AF0-B0FF-23FAE1FD48BF}" dt="2020-10-13T09:11:10.254" v="686" actId="478"/>
          <ac:spMkLst>
            <pc:docMk/>
            <pc:sldMk cId="2185754655" sldId="329"/>
            <ac:spMk id="8" creationId="{A852E092-8204-4321-894F-FF34F4418B4A}"/>
          </ac:spMkLst>
        </pc:spChg>
        <pc:spChg chg="del">
          <ac:chgData name="Grundelius, Anki" userId="b72613fe-490e-4435-b2c8-0ced5966a88c" providerId="ADAL" clId="{1CB89720-8075-4AF0-B0FF-23FAE1FD48BF}" dt="2020-10-13T09:11:10.254" v="686" actId="478"/>
          <ac:spMkLst>
            <pc:docMk/>
            <pc:sldMk cId="2185754655" sldId="329"/>
            <ac:spMk id="9" creationId="{FFFC3327-98F4-4445-8778-DADF621F0781}"/>
          </ac:spMkLst>
        </pc:spChg>
        <pc:spChg chg="del">
          <ac:chgData name="Grundelius, Anki" userId="b72613fe-490e-4435-b2c8-0ced5966a88c" providerId="ADAL" clId="{1CB89720-8075-4AF0-B0FF-23FAE1FD48BF}" dt="2020-10-13T09:11:10.254" v="686" actId="478"/>
          <ac:spMkLst>
            <pc:docMk/>
            <pc:sldMk cId="2185754655" sldId="329"/>
            <ac:spMk id="10" creationId="{9B68541B-B96B-4739-B375-58FFCCEA2A0C}"/>
          </ac:spMkLst>
        </pc:spChg>
        <pc:spChg chg="del">
          <ac:chgData name="Grundelius, Anki" userId="b72613fe-490e-4435-b2c8-0ced5966a88c" providerId="ADAL" clId="{1CB89720-8075-4AF0-B0FF-23FAE1FD48BF}" dt="2020-10-13T09:11:10.254" v="686" actId="478"/>
          <ac:spMkLst>
            <pc:docMk/>
            <pc:sldMk cId="2185754655" sldId="329"/>
            <ac:spMk id="11" creationId="{2AB5EDEE-D546-4474-940C-253F41415D8E}"/>
          </ac:spMkLst>
        </pc:spChg>
        <pc:spChg chg="del mod">
          <ac:chgData name="Grundelius, Anki" userId="b72613fe-490e-4435-b2c8-0ced5966a88c" providerId="ADAL" clId="{1CB89720-8075-4AF0-B0FF-23FAE1FD48BF}" dt="2020-10-13T09:11:19.824" v="693" actId="478"/>
          <ac:spMkLst>
            <pc:docMk/>
            <pc:sldMk cId="2185754655" sldId="329"/>
            <ac:spMk id="12" creationId="{3339D298-B8AA-4FCF-8ACC-9A805AC8800F}"/>
          </ac:spMkLst>
        </pc:spChg>
        <pc:spChg chg="del mod">
          <ac:chgData name="Grundelius, Anki" userId="b72613fe-490e-4435-b2c8-0ced5966a88c" providerId="ADAL" clId="{1CB89720-8075-4AF0-B0FF-23FAE1FD48BF}" dt="2020-10-13T09:11:17.519" v="691" actId="478"/>
          <ac:spMkLst>
            <pc:docMk/>
            <pc:sldMk cId="2185754655" sldId="329"/>
            <ac:spMk id="13" creationId="{55C56B8C-6678-4355-A3AB-B9D1D9226471}"/>
          </ac:spMkLst>
        </pc:spChg>
        <pc:spChg chg="del mod">
          <ac:chgData name="Grundelius, Anki" userId="b72613fe-490e-4435-b2c8-0ced5966a88c" providerId="ADAL" clId="{1CB89720-8075-4AF0-B0FF-23FAE1FD48BF}" dt="2020-10-13T09:11:18.393" v="692" actId="478"/>
          <ac:spMkLst>
            <pc:docMk/>
            <pc:sldMk cId="2185754655" sldId="329"/>
            <ac:spMk id="14" creationId="{81EFDD28-AADB-4480-B91D-F398DAF12EBE}"/>
          </ac:spMkLst>
        </pc:spChg>
        <pc:spChg chg="mod ord">
          <ac:chgData name="Grundelius, Anki" userId="b72613fe-490e-4435-b2c8-0ced5966a88c" providerId="ADAL" clId="{1CB89720-8075-4AF0-B0FF-23FAE1FD48BF}" dt="2020-10-13T09:13:35.790" v="756" actId="1076"/>
          <ac:spMkLst>
            <pc:docMk/>
            <pc:sldMk cId="2185754655" sldId="329"/>
            <ac:spMk id="18" creationId="{9AEE53EE-FA4B-4BF4-BAF4-46F35BB6BB92}"/>
          </ac:spMkLst>
        </pc:spChg>
        <pc:spChg chg="add mod">
          <ac:chgData name="Grundelius, Anki" userId="b72613fe-490e-4435-b2c8-0ced5966a88c" providerId="ADAL" clId="{1CB89720-8075-4AF0-B0FF-23FAE1FD48BF}" dt="2020-10-13T09:12:21.846" v="724" actId="1036"/>
          <ac:spMkLst>
            <pc:docMk/>
            <pc:sldMk cId="2185754655" sldId="329"/>
            <ac:spMk id="23" creationId="{863EB783-0BFB-4DE6-8879-41BC119B208E}"/>
          </ac:spMkLst>
        </pc:spChg>
        <pc:spChg chg="add mod">
          <ac:chgData name="Grundelius, Anki" userId="b72613fe-490e-4435-b2c8-0ced5966a88c" providerId="ADAL" clId="{1CB89720-8075-4AF0-B0FF-23FAE1FD48BF}" dt="2020-10-13T09:12:21.846" v="724" actId="1036"/>
          <ac:spMkLst>
            <pc:docMk/>
            <pc:sldMk cId="2185754655" sldId="329"/>
            <ac:spMk id="24" creationId="{E913B133-6378-43E1-85FE-4459967A02A5}"/>
          </ac:spMkLst>
        </pc:spChg>
        <pc:spChg chg="add mod">
          <ac:chgData name="Grundelius, Anki" userId="b72613fe-490e-4435-b2c8-0ced5966a88c" providerId="ADAL" clId="{1CB89720-8075-4AF0-B0FF-23FAE1FD48BF}" dt="2020-10-13T09:12:21.846" v="724" actId="1036"/>
          <ac:spMkLst>
            <pc:docMk/>
            <pc:sldMk cId="2185754655" sldId="329"/>
            <ac:spMk id="25" creationId="{AD747426-87CA-4A09-B361-CAFFD3B5075B}"/>
          </ac:spMkLst>
        </pc:spChg>
        <pc:spChg chg="add mod">
          <ac:chgData name="Grundelius, Anki" userId="b72613fe-490e-4435-b2c8-0ced5966a88c" providerId="ADAL" clId="{1CB89720-8075-4AF0-B0FF-23FAE1FD48BF}" dt="2020-10-13T09:12:21.846" v="724" actId="1036"/>
          <ac:spMkLst>
            <pc:docMk/>
            <pc:sldMk cId="2185754655" sldId="329"/>
            <ac:spMk id="26" creationId="{FEEB5CD5-0B6B-4F38-9890-29FF35449012}"/>
          </ac:spMkLst>
        </pc:spChg>
        <pc:spChg chg="add mod">
          <ac:chgData name="Grundelius, Anki" userId="b72613fe-490e-4435-b2c8-0ced5966a88c" providerId="ADAL" clId="{1CB89720-8075-4AF0-B0FF-23FAE1FD48BF}" dt="2020-10-13T09:12:21.846" v="724" actId="1036"/>
          <ac:spMkLst>
            <pc:docMk/>
            <pc:sldMk cId="2185754655" sldId="329"/>
            <ac:spMk id="27" creationId="{14A46D52-B29F-4DD2-BBD6-0824676A7B16}"/>
          </ac:spMkLst>
        </pc:spChg>
        <pc:spChg chg="add mod">
          <ac:chgData name="Grundelius, Anki" userId="b72613fe-490e-4435-b2c8-0ced5966a88c" providerId="ADAL" clId="{1CB89720-8075-4AF0-B0FF-23FAE1FD48BF}" dt="2020-10-13T09:12:21.846" v="724" actId="1036"/>
          <ac:spMkLst>
            <pc:docMk/>
            <pc:sldMk cId="2185754655" sldId="329"/>
            <ac:spMk id="31" creationId="{517A360D-8089-4C67-8FFF-51B1AC3D16F7}"/>
          </ac:spMkLst>
        </pc:spChg>
        <pc:spChg chg="add mod">
          <ac:chgData name="Grundelius, Anki" userId="b72613fe-490e-4435-b2c8-0ced5966a88c" providerId="ADAL" clId="{1CB89720-8075-4AF0-B0FF-23FAE1FD48BF}" dt="2020-10-13T09:12:21.846" v="724" actId="1036"/>
          <ac:spMkLst>
            <pc:docMk/>
            <pc:sldMk cId="2185754655" sldId="329"/>
            <ac:spMk id="32" creationId="{DFA723C0-7757-4C2B-B0E3-E4AB37E652CD}"/>
          </ac:spMkLst>
        </pc:spChg>
        <pc:grpChg chg="del">
          <ac:chgData name="Grundelius, Anki" userId="b72613fe-490e-4435-b2c8-0ced5966a88c" providerId="ADAL" clId="{1CB89720-8075-4AF0-B0FF-23FAE1FD48BF}" dt="2020-10-13T09:11:10.254" v="686" actId="478"/>
          <ac:grpSpMkLst>
            <pc:docMk/>
            <pc:sldMk cId="2185754655" sldId="329"/>
            <ac:grpSpMk id="15" creationId="{F00AEEB2-BFC5-496A-B644-658C79DC4CC2}"/>
          </ac:grpSpMkLst>
        </pc:grpChg>
        <pc:grpChg chg="add mod">
          <ac:chgData name="Grundelius, Anki" userId="b72613fe-490e-4435-b2c8-0ced5966a88c" providerId="ADAL" clId="{1CB89720-8075-4AF0-B0FF-23FAE1FD48BF}" dt="2020-10-13T09:13:17.008" v="755" actId="1035"/>
          <ac:grpSpMkLst>
            <pc:docMk/>
            <pc:sldMk cId="2185754655" sldId="329"/>
            <ac:grpSpMk id="20" creationId="{37C57740-F20A-4E26-8DEE-01D120412D0E}"/>
          </ac:grpSpMkLst>
        </pc:grpChg>
        <pc:grpChg chg="add mod">
          <ac:chgData name="Grundelius, Anki" userId="b72613fe-490e-4435-b2c8-0ced5966a88c" providerId="ADAL" clId="{1CB89720-8075-4AF0-B0FF-23FAE1FD48BF}" dt="2020-10-13T09:12:21.846" v="724" actId="1036"/>
          <ac:grpSpMkLst>
            <pc:docMk/>
            <pc:sldMk cId="2185754655" sldId="329"/>
            <ac:grpSpMk id="28" creationId="{260808CF-EE79-4ED0-B6CD-0373FDE868A6}"/>
          </ac:grpSpMkLst>
        </pc:grpChg>
        <pc:picChg chg="del">
          <ac:chgData name="Grundelius, Anki" userId="b72613fe-490e-4435-b2c8-0ced5966a88c" providerId="ADAL" clId="{1CB89720-8075-4AF0-B0FF-23FAE1FD48BF}" dt="2020-10-13T09:11:04.281" v="685" actId="478"/>
          <ac:picMkLst>
            <pc:docMk/>
            <pc:sldMk cId="2185754655" sldId="329"/>
            <ac:picMk id="7" creationId="{43D20FE6-4CCA-496F-BBD7-972107D24FFF}"/>
          </ac:picMkLst>
        </pc:picChg>
        <pc:picChg chg="add mod">
          <ac:chgData name="Grundelius, Anki" userId="b72613fe-490e-4435-b2c8-0ced5966a88c" providerId="ADAL" clId="{1CB89720-8075-4AF0-B0FF-23FAE1FD48BF}" dt="2020-10-13T09:13:17.008" v="755" actId="1035"/>
          <ac:picMkLst>
            <pc:docMk/>
            <pc:sldMk cId="2185754655" sldId="329"/>
            <ac:picMk id="19" creationId="{285BA874-05B4-43EE-9B07-ADE53CB39798}"/>
          </ac:picMkLst>
        </pc:picChg>
      </pc:sldChg>
      <pc:sldChg chg="delSp modSp add del">
        <pc:chgData name="Grundelius, Anki" userId="b72613fe-490e-4435-b2c8-0ced5966a88c" providerId="ADAL" clId="{1CB89720-8075-4AF0-B0FF-23FAE1FD48BF}" dt="2020-10-13T09:21:11.518" v="786" actId="2696"/>
        <pc:sldMkLst>
          <pc:docMk/>
          <pc:sldMk cId="1636226437" sldId="330"/>
        </pc:sldMkLst>
        <pc:spChg chg="mod">
          <ac:chgData name="Grundelius, Anki" userId="b72613fe-490e-4435-b2c8-0ced5966a88c" providerId="ADAL" clId="{1CB89720-8075-4AF0-B0FF-23FAE1FD48BF}" dt="2020-10-13T09:16:18.992" v="783"/>
          <ac:spMkLst>
            <pc:docMk/>
            <pc:sldMk cId="1636226437" sldId="330"/>
            <ac:spMk id="2" creationId="{619A2939-1F2A-4A46-821E-1E1FAAE6637B}"/>
          </ac:spMkLst>
        </pc:spChg>
        <pc:spChg chg="del">
          <ac:chgData name="Grundelius, Anki" userId="b72613fe-490e-4435-b2c8-0ced5966a88c" providerId="ADAL" clId="{1CB89720-8075-4AF0-B0FF-23FAE1FD48BF}" dt="2020-10-13T09:14:45.114" v="760" actId="478"/>
          <ac:spMkLst>
            <pc:docMk/>
            <pc:sldMk cId="1636226437" sldId="330"/>
            <ac:spMk id="3" creationId="{CA294F4D-C719-42BE-9211-AD69BF70235F}"/>
          </ac:spMkLst>
        </pc:spChg>
      </pc:sldChg>
      <pc:sldChg chg="addSp delSp modSp add">
        <pc:chgData name="Grundelius, Anki" userId="b72613fe-490e-4435-b2c8-0ced5966a88c" providerId="ADAL" clId="{1CB89720-8075-4AF0-B0FF-23FAE1FD48BF}" dt="2020-10-14T09:21:21.269" v="2849" actId="20577"/>
        <pc:sldMkLst>
          <pc:docMk/>
          <pc:sldMk cId="4065768979" sldId="331"/>
        </pc:sldMkLst>
        <pc:spChg chg="mod">
          <ac:chgData name="Grundelius, Anki" userId="b72613fe-490e-4435-b2c8-0ced5966a88c" providerId="ADAL" clId="{1CB89720-8075-4AF0-B0FF-23FAE1FD48BF}" dt="2020-10-14T09:21:21.269" v="2849" actId="20577"/>
          <ac:spMkLst>
            <pc:docMk/>
            <pc:sldMk cId="4065768979" sldId="331"/>
            <ac:spMk id="2" creationId="{69E9DE79-EB00-4923-A172-AA3F72325F79}"/>
          </ac:spMkLst>
        </pc:spChg>
        <pc:spChg chg="add del mod">
          <ac:chgData name="Grundelius, Anki" userId="b72613fe-490e-4435-b2c8-0ced5966a88c" providerId="ADAL" clId="{1CB89720-8075-4AF0-B0FF-23FAE1FD48BF}" dt="2020-10-14T09:18:48.120" v="2613" actId="931"/>
          <ac:spMkLst>
            <pc:docMk/>
            <pc:sldMk cId="4065768979" sldId="331"/>
            <ac:spMk id="8" creationId="{5ABCDFD1-B078-4A8F-B955-6DBE42138AE3}"/>
          </ac:spMkLst>
        </pc:spChg>
        <pc:spChg chg="add del mod">
          <ac:chgData name="Grundelius, Anki" userId="b72613fe-490e-4435-b2c8-0ced5966a88c" providerId="ADAL" clId="{1CB89720-8075-4AF0-B0FF-23FAE1FD48BF}" dt="2020-10-14T09:20:50.444" v="2843" actId="931"/>
          <ac:spMkLst>
            <pc:docMk/>
            <pc:sldMk cId="4065768979" sldId="331"/>
            <ac:spMk id="11" creationId="{457DAB7E-6D5E-4B71-8F5C-DF6C60034FE1}"/>
          </ac:spMkLst>
        </pc:spChg>
        <pc:picChg chg="add del mod">
          <ac:chgData name="Grundelius, Anki" userId="b72613fe-490e-4435-b2c8-0ced5966a88c" providerId="ADAL" clId="{1CB89720-8075-4AF0-B0FF-23FAE1FD48BF}" dt="2020-10-14T09:20:43.203" v="2842" actId="478"/>
          <ac:picMkLst>
            <pc:docMk/>
            <pc:sldMk cId="4065768979" sldId="331"/>
            <ac:picMk id="9" creationId="{C7D50F09-3045-49AA-BBEC-986891DE54D6}"/>
          </ac:picMkLst>
        </pc:picChg>
        <pc:picChg chg="del">
          <ac:chgData name="Grundelius, Anki" userId="b72613fe-490e-4435-b2c8-0ced5966a88c" providerId="ADAL" clId="{1CB89720-8075-4AF0-B0FF-23FAE1FD48BF}" dt="2020-10-13T09:27:31.801" v="885" actId="478"/>
          <ac:picMkLst>
            <pc:docMk/>
            <pc:sldMk cId="4065768979" sldId="331"/>
            <ac:picMk id="11" creationId="{7992674E-4E1A-4E97-9517-4BBC6803D4EE}"/>
          </ac:picMkLst>
        </pc:picChg>
        <pc:picChg chg="add mod">
          <ac:chgData name="Grundelius, Anki" userId="b72613fe-490e-4435-b2c8-0ced5966a88c" providerId="ADAL" clId="{1CB89720-8075-4AF0-B0FF-23FAE1FD48BF}" dt="2020-10-14T09:20:56.487" v="2847" actId="962"/>
          <ac:picMkLst>
            <pc:docMk/>
            <pc:sldMk cId="4065768979" sldId="331"/>
            <ac:picMk id="13" creationId="{9BE3E48E-2173-4DD2-B049-5867A945B6E4}"/>
          </ac:picMkLst>
        </pc:picChg>
      </pc:sldChg>
      <pc:sldChg chg="addSp delSp modSp add">
        <pc:chgData name="Grundelius, Anki" userId="b72613fe-490e-4435-b2c8-0ced5966a88c" providerId="ADAL" clId="{1CB89720-8075-4AF0-B0FF-23FAE1FD48BF}" dt="2020-10-14T10:07:43.744" v="3539" actId="20577"/>
        <pc:sldMkLst>
          <pc:docMk/>
          <pc:sldMk cId="3277284000" sldId="332"/>
        </pc:sldMkLst>
        <pc:spChg chg="mod">
          <ac:chgData name="Grundelius, Anki" userId="b72613fe-490e-4435-b2c8-0ced5966a88c" providerId="ADAL" clId="{1CB89720-8075-4AF0-B0FF-23FAE1FD48BF}" dt="2020-10-13T09:29:16.361" v="921" actId="20577"/>
          <ac:spMkLst>
            <pc:docMk/>
            <pc:sldMk cId="3277284000" sldId="332"/>
            <ac:spMk id="2" creationId="{69E9DE79-EB00-4923-A172-AA3F72325F79}"/>
          </ac:spMkLst>
        </pc:spChg>
        <pc:spChg chg="mod">
          <ac:chgData name="Grundelius, Anki" userId="b72613fe-490e-4435-b2c8-0ced5966a88c" providerId="ADAL" clId="{1CB89720-8075-4AF0-B0FF-23FAE1FD48BF}" dt="2020-10-14T10:07:43.744" v="3539" actId="20577"/>
          <ac:spMkLst>
            <pc:docMk/>
            <pc:sldMk cId="3277284000" sldId="332"/>
            <ac:spMk id="7" creationId="{E661F19C-12D2-4423-B2FC-907D1AED8BE4}"/>
          </ac:spMkLst>
        </pc:spChg>
        <pc:spChg chg="add del mod">
          <ac:chgData name="Grundelius, Anki" userId="b72613fe-490e-4435-b2c8-0ced5966a88c" providerId="ADAL" clId="{1CB89720-8075-4AF0-B0FF-23FAE1FD48BF}" dt="2020-10-14T09:24:05.793" v="2850" actId="931"/>
          <ac:spMkLst>
            <pc:docMk/>
            <pc:sldMk cId="3277284000" sldId="332"/>
            <ac:spMk id="8" creationId="{7642A047-A3CA-4A5D-A303-9A5C9C1317BB}"/>
          </ac:spMkLst>
        </pc:spChg>
        <pc:spChg chg="add del mod">
          <ac:chgData name="Grundelius, Anki" userId="b72613fe-490e-4435-b2c8-0ced5966a88c" providerId="ADAL" clId="{1CB89720-8075-4AF0-B0FF-23FAE1FD48BF}" dt="2020-10-14T09:24:42.928" v="2852" actId="931"/>
          <ac:spMkLst>
            <pc:docMk/>
            <pc:sldMk cId="3277284000" sldId="332"/>
            <ac:spMk id="11" creationId="{AF55E399-A10D-413A-AEB2-6FB2E5F34A00}"/>
          </ac:spMkLst>
        </pc:spChg>
        <pc:spChg chg="add del mod">
          <ac:chgData name="Grundelius, Anki" userId="b72613fe-490e-4435-b2c8-0ced5966a88c" providerId="ADAL" clId="{1CB89720-8075-4AF0-B0FF-23FAE1FD48BF}" dt="2020-10-14T09:37:50.956" v="3171" actId="931"/>
          <ac:spMkLst>
            <pc:docMk/>
            <pc:sldMk cId="3277284000" sldId="332"/>
            <ac:spMk id="15" creationId="{ACBB8DD7-0D47-44F1-A4B3-02E203EB834B}"/>
          </ac:spMkLst>
        </pc:spChg>
        <pc:picChg chg="add del mod">
          <ac:chgData name="Grundelius, Anki" userId="b72613fe-490e-4435-b2c8-0ced5966a88c" providerId="ADAL" clId="{1CB89720-8075-4AF0-B0FF-23FAE1FD48BF}" dt="2020-10-14T09:24:38.476" v="2851" actId="478"/>
          <ac:picMkLst>
            <pc:docMk/>
            <pc:sldMk cId="3277284000" sldId="332"/>
            <ac:picMk id="9" creationId="{912534D0-A7DE-4085-954E-180E96B0840E}"/>
          </ac:picMkLst>
        </pc:picChg>
        <pc:picChg chg="del">
          <ac:chgData name="Grundelius, Anki" userId="b72613fe-490e-4435-b2c8-0ced5966a88c" providerId="ADAL" clId="{1CB89720-8075-4AF0-B0FF-23FAE1FD48BF}" dt="2020-10-13T09:28:08.459" v="886" actId="478"/>
          <ac:picMkLst>
            <pc:docMk/>
            <pc:sldMk cId="3277284000" sldId="332"/>
            <ac:picMk id="11" creationId="{7992674E-4E1A-4E97-9517-4BBC6803D4EE}"/>
          </ac:picMkLst>
        </pc:picChg>
        <pc:picChg chg="add del mod">
          <ac:chgData name="Grundelius, Anki" userId="b72613fe-490e-4435-b2c8-0ced5966a88c" providerId="ADAL" clId="{1CB89720-8075-4AF0-B0FF-23FAE1FD48BF}" dt="2020-10-14T09:33:35.423" v="3170" actId="478"/>
          <ac:picMkLst>
            <pc:docMk/>
            <pc:sldMk cId="3277284000" sldId="332"/>
            <ac:picMk id="13" creationId="{0675390F-3535-4626-850A-95CF4D0E50CA}"/>
          </ac:picMkLst>
        </pc:picChg>
        <pc:picChg chg="add mod">
          <ac:chgData name="Grundelius, Anki" userId="b72613fe-490e-4435-b2c8-0ced5966a88c" providerId="ADAL" clId="{1CB89720-8075-4AF0-B0FF-23FAE1FD48BF}" dt="2020-10-14T09:38:24.822" v="3247" actId="962"/>
          <ac:picMkLst>
            <pc:docMk/>
            <pc:sldMk cId="3277284000" sldId="332"/>
            <ac:picMk id="17" creationId="{0591B88C-14B6-4C94-92B6-87E0CD1ECF3D}"/>
          </ac:picMkLst>
        </pc:picChg>
      </pc:sldChg>
      <pc:sldChg chg="add">
        <pc:chgData name="Grundelius, Anki" userId="b72613fe-490e-4435-b2c8-0ced5966a88c" providerId="ADAL" clId="{1CB89720-8075-4AF0-B0FF-23FAE1FD48BF}" dt="2020-10-13T09:38:57.987" v="1140"/>
        <pc:sldMkLst>
          <pc:docMk/>
          <pc:sldMk cId="2310317643" sldId="333"/>
        </pc:sldMkLst>
      </pc:sldChg>
      <pc:sldChg chg="add">
        <pc:chgData name="Grundelius, Anki" userId="b72613fe-490e-4435-b2c8-0ced5966a88c" providerId="ADAL" clId="{1CB89720-8075-4AF0-B0FF-23FAE1FD48BF}" dt="2020-10-13T09:38:57.987" v="1140"/>
        <pc:sldMkLst>
          <pc:docMk/>
          <pc:sldMk cId="3769486148" sldId="334"/>
        </pc:sldMkLst>
      </pc:sldChg>
      <pc:sldChg chg="modSp add modAnim">
        <pc:chgData name="Grundelius, Anki" userId="b72613fe-490e-4435-b2c8-0ced5966a88c" providerId="ADAL" clId="{1CB89720-8075-4AF0-B0FF-23FAE1FD48BF}" dt="2020-10-15T09:07:45.833" v="6374" actId="1035"/>
        <pc:sldMkLst>
          <pc:docMk/>
          <pc:sldMk cId="1660831285" sldId="335"/>
        </pc:sldMkLst>
        <pc:spChg chg="mod">
          <ac:chgData name="Grundelius, Anki" userId="b72613fe-490e-4435-b2c8-0ced5966a88c" providerId="ADAL" clId="{1CB89720-8075-4AF0-B0FF-23FAE1FD48BF}" dt="2020-10-14T15:25:02.532" v="5165" actId="13244"/>
          <ac:spMkLst>
            <pc:docMk/>
            <pc:sldMk cId="1660831285" sldId="335"/>
            <ac:spMk id="2" creationId="{6D9C6293-DDDE-4A1E-B92D-1EC283F382BD}"/>
          </ac:spMkLst>
        </pc:spChg>
        <pc:spChg chg="mod">
          <ac:chgData name="Grundelius, Anki" userId="b72613fe-490e-4435-b2c8-0ced5966a88c" providerId="ADAL" clId="{1CB89720-8075-4AF0-B0FF-23FAE1FD48BF}" dt="2020-10-14T15:25:15.691" v="5166" actId="13244"/>
          <ac:spMkLst>
            <pc:docMk/>
            <pc:sldMk cId="1660831285" sldId="335"/>
            <ac:spMk id="8" creationId="{DF7ECD00-107E-4514-B1E9-BA1DF01889D7}"/>
          </ac:spMkLst>
        </pc:spChg>
        <pc:spChg chg="mod">
          <ac:chgData name="Grundelius, Anki" userId="b72613fe-490e-4435-b2c8-0ced5966a88c" providerId="ADAL" clId="{1CB89720-8075-4AF0-B0FF-23FAE1FD48BF}" dt="2020-10-14T15:25:21.539" v="5167" actId="13244"/>
          <ac:spMkLst>
            <pc:docMk/>
            <pc:sldMk cId="1660831285" sldId="335"/>
            <ac:spMk id="9" creationId="{5E7BE952-0148-414E-97DB-F31514030E22}"/>
          </ac:spMkLst>
        </pc:spChg>
        <pc:spChg chg="mod">
          <ac:chgData name="Grundelius, Anki" userId="b72613fe-490e-4435-b2c8-0ced5966a88c" providerId="ADAL" clId="{1CB89720-8075-4AF0-B0FF-23FAE1FD48BF}" dt="2020-10-15T09:06:31.425" v="6350" actId="14100"/>
          <ac:spMkLst>
            <pc:docMk/>
            <pc:sldMk cId="1660831285" sldId="335"/>
            <ac:spMk id="10" creationId="{B559AFF3-FEB2-4DE0-8A27-E597DBE2363C}"/>
          </ac:spMkLst>
        </pc:spChg>
        <pc:spChg chg="mod">
          <ac:chgData name="Grundelius, Anki" userId="b72613fe-490e-4435-b2c8-0ced5966a88c" providerId="ADAL" clId="{1CB89720-8075-4AF0-B0FF-23FAE1FD48BF}" dt="2020-10-15T09:06:45.129" v="6355" actId="1036"/>
          <ac:spMkLst>
            <pc:docMk/>
            <pc:sldMk cId="1660831285" sldId="335"/>
            <ac:spMk id="11" creationId="{11C75B56-E3CF-417C-A5FA-B229F0ACA184}"/>
          </ac:spMkLst>
        </pc:spChg>
        <pc:spChg chg="mod">
          <ac:chgData name="Grundelius, Anki" userId="b72613fe-490e-4435-b2c8-0ced5966a88c" providerId="ADAL" clId="{1CB89720-8075-4AF0-B0FF-23FAE1FD48BF}" dt="2020-10-15T09:07:05.041" v="6363" actId="1036"/>
          <ac:spMkLst>
            <pc:docMk/>
            <pc:sldMk cId="1660831285" sldId="335"/>
            <ac:spMk id="12" creationId="{BB1FFB9A-26D7-4AF8-9131-D2AE1978691E}"/>
          </ac:spMkLst>
        </pc:spChg>
        <pc:spChg chg="mod">
          <ac:chgData name="Grundelius, Anki" userId="b72613fe-490e-4435-b2c8-0ced5966a88c" providerId="ADAL" clId="{1CB89720-8075-4AF0-B0FF-23FAE1FD48BF}" dt="2020-10-15T09:06:35.697" v="6351" actId="1035"/>
          <ac:spMkLst>
            <pc:docMk/>
            <pc:sldMk cId="1660831285" sldId="335"/>
            <ac:spMk id="17" creationId="{1586EE3A-3AB0-40BD-8045-84107D5B5CCD}"/>
          </ac:spMkLst>
        </pc:spChg>
        <pc:spChg chg="mod">
          <ac:chgData name="Grundelius, Anki" userId="b72613fe-490e-4435-b2c8-0ced5966a88c" providerId="ADAL" clId="{1CB89720-8075-4AF0-B0FF-23FAE1FD48BF}" dt="2020-10-15T09:07:17.204" v="6366" actId="1035"/>
          <ac:spMkLst>
            <pc:docMk/>
            <pc:sldMk cId="1660831285" sldId="335"/>
            <ac:spMk id="19" creationId="{AD297443-2C18-4F28-96DF-3EB6755B1A8B}"/>
          </ac:spMkLst>
        </pc:spChg>
        <pc:spChg chg="mod">
          <ac:chgData name="Grundelius, Anki" userId="b72613fe-490e-4435-b2c8-0ced5966a88c" providerId="ADAL" clId="{1CB89720-8075-4AF0-B0FF-23FAE1FD48BF}" dt="2020-10-15T09:07:20.997" v="6367" actId="1035"/>
          <ac:spMkLst>
            <pc:docMk/>
            <pc:sldMk cId="1660831285" sldId="335"/>
            <ac:spMk id="20" creationId="{CE23FED9-2E8F-44C2-8D55-D02508731421}"/>
          </ac:spMkLst>
        </pc:spChg>
        <pc:spChg chg="mod">
          <ac:chgData name="Grundelius, Anki" userId="b72613fe-490e-4435-b2c8-0ced5966a88c" providerId="ADAL" clId="{1CB89720-8075-4AF0-B0FF-23FAE1FD48BF}" dt="2020-10-15T09:07:42.693" v="6373" actId="1035"/>
          <ac:spMkLst>
            <pc:docMk/>
            <pc:sldMk cId="1660831285" sldId="335"/>
            <ac:spMk id="27" creationId="{9ACC6AA2-A9FB-4304-A5F7-1D2E22C96FB3}"/>
          </ac:spMkLst>
        </pc:spChg>
        <pc:spChg chg="mod">
          <ac:chgData name="Grundelius, Anki" userId="b72613fe-490e-4435-b2c8-0ced5966a88c" providerId="ADAL" clId="{1CB89720-8075-4AF0-B0FF-23FAE1FD48BF}" dt="2020-10-15T09:07:31.417" v="6369" actId="1035"/>
          <ac:spMkLst>
            <pc:docMk/>
            <pc:sldMk cId="1660831285" sldId="335"/>
            <ac:spMk id="28" creationId="{B23CE9B8-CE48-48DE-9638-ECB823669DC9}"/>
          </ac:spMkLst>
        </pc:spChg>
        <pc:spChg chg="mod">
          <ac:chgData name="Grundelius, Anki" userId="b72613fe-490e-4435-b2c8-0ced5966a88c" providerId="ADAL" clId="{1CB89720-8075-4AF0-B0FF-23FAE1FD48BF}" dt="2020-10-15T09:07:35.620" v="6372" actId="1036"/>
          <ac:spMkLst>
            <pc:docMk/>
            <pc:sldMk cId="1660831285" sldId="335"/>
            <ac:spMk id="29" creationId="{97D8D3BA-419A-4756-8DF5-F7E9DA0D7F9A}"/>
          </ac:spMkLst>
        </pc:spChg>
        <pc:spChg chg="mod">
          <ac:chgData name="Grundelius, Anki" userId="b72613fe-490e-4435-b2c8-0ced5966a88c" providerId="ADAL" clId="{1CB89720-8075-4AF0-B0FF-23FAE1FD48BF}" dt="2020-10-15T09:07:45.833" v="6374" actId="1035"/>
          <ac:spMkLst>
            <pc:docMk/>
            <pc:sldMk cId="1660831285" sldId="335"/>
            <ac:spMk id="30" creationId="{A577F62A-38A0-488F-923D-4E4FC907694F}"/>
          </ac:spMkLst>
        </pc:spChg>
        <pc:spChg chg="mod ord">
          <ac:chgData name="Grundelius, Anki" userId="b72613fe-490e-4435-b2c8-0ced5966a88c" providerId="ADAL" clId="{1CB89720-8075-4AF0-B0FF-23FAE1FD48BF}" dt="2020-10-14T15:26:54.623" v="5182" actId="166"/>
          <ac:spMkLst>
            <pc:docMk/>
            <pc:sldMk cId="1660831285" sldId="335"/>
            <ac:spMk id="31" creationId="{FDD7DC87-C266-4DD1-8ED9-BD79109812B4}"/>
          </ac:spMkLst>
        </pc:spChg>
        <pc:spChg chg="mod ord">
          <ac:chgData name="Grundelius, Anki" userId="b72613fe-490e-4435-b2c8-0ced5966a88c" providerId="ADAL" clId="{1CB89720-8075-4AF0-B0FF-23FAE1FD48BF}" dt="2020-10-14T15:26:50.160" v="5181" actId="166"/>
          <ac:spMkLst>
            <pc:docMk/>
            <pc:sldMk cId="1660831285" sldId="335"/>
            <ac:spMk id="32" creationId="{AF9D6DF9-D2EF-4756-BF66-43B102B6B071}"/>
          </ac:spMkLst>
        </pc:spChg>
        <pc:grpChg chg="mod">
          <ac:chgData name="Grundelius, Anki" userId="b72613fe-490e-4435-b2c8-0ced5966a88c" providerId="ADAL" clId="{1CB89720-8075-4AF0-B0FF-23FAE1FD48BF}" dt="2020-10-14T15:27:12.589" v="5183" actId="1036"/>
          <ac:grpSpMkLst>
            <pc:docMk/>
            <pc:sldMk cId="1660831285" sldId="335"/>
            <ac:grpSpMk id="13" creationId="{79C54EE0-CF7E-4CD6-A183-2888872BB055}"/>
          </ac:grpSpMkLst>
        </pc:grpChg>
        <pc:grpChg chg="mod">
          <ac:chgData name="Grundelius, Anki" userId="b72613fe-490e-4435-b2c8-0ced5966a88c" providerId="ADAL" clId="{1CB89720-8075-4AF0-B0FF-23FAE1FD48BF}" dt="2020-10-14T15:27:16.381" v="5184" actId="1036"/>
          <ac:grpSpMkLst>
            <pc:docMk/>
            <pc:sldMk cId="1660831285" sldId="335"/>
            <ac:grpSpMk id="16" creationId="{94B1CAE7-9B85-481C-9DD6-61FB1B87E28C}"/>
          </ac:grpSpMkLst>
        </pc:grpChg>
        <pc:grpChg chg="mod">
          <ac:chgData name="Grundelius, Anki" userId="b72613fe-490e-4435-b2c8-0ced5966a88c" providerId="ADAL" clId="{1CB89720-8075-4AF0-B0FF-23FAE1FD48BF}" dt="2020-10-15T09:06:51.369" v="6357" actId="1036"/>
          <ac:grpSpMkLst>
            <pc:docMk/>
            <pc:sldMk cId="1660831285" sldId="335"/>
            <ac:grpSpMk id="21" creationId="{41160F09-EC80-4E9E-A6DA-63E96ABC9D94}"/>
          </ac:grpSpMkLst>
        </pc:grpChg>
        <pc:grpChg chg="mod">
          <ac:chgData name="Grundelius, Anki" userId="b72613fe-490e-4435-b2c8-0ced5966a88c" providerId="ADAL" clId="{1CB89720-8075-4AF0-B0FF-23FAE1FD48BF}" dt="2020-10-15T09:07:08.493" v="6364" actId="1035"/>
          <ac:grpSpMkLst>
            <pc:docMk/>
            <pc:sldMk cId="1660831285" sldId="335"/>
            <ac:grpSpMk id="24" creationId="{BBEF9CE3-88FE-470A-BE37-0FD7879DA3BE}"/>
          </ac:grpSpMkLst>
        </pc:grpChg>
        <pc:picChg chg="mod">
          <ac:chgData name="Grundelius, Anki" userId="b72613fe-490e-4435-b2c8-0ced5966a88c" providerId="ADAL" clId="{1CB89720-8075-4AF0-B0FF-23FAE1FD48BF}" dt="2020-10-14T10:47:07.002" v="3791" actId="962"/>
          <ac:picMkLst>
            <pc:docMk/>
            <pc:sldMk cId="1660831285" sldId="335"/>
            <ac:picMk id="7" creationId="{B6599C6B-DEA8-42D0-BA9B-C1540F9B2AF8}"/>
          </ac:picMkLst>
        </pc:picChg>
      </pc:sldChg>
      <pc:sldChg chg="addSp delSp modSp add">
        <pc:chgData name="Grundelius, Anki" userId="b72613fe-490e-4435-b2c8-0ced5966a88c" providerId="ADAL" clId="{1CB89720-8075-4AF0-B0FF-23FAE1FD48BF}" dt="2020-10-14T09:12:28.569" v="2612" actId="962"/>
        <pc:sldMkLst>
          <pc:docMk/>
          <pc:sldMk cId="1158175688" sldId="336"/>
        </pc:sldMkLst>
        <pc:spChg chg="add del mod">
          <ac:chgData name="Grundelius, Anki" userId="b72613fe-490e-4435-b2c8-0ced5966a88c" providerId="ADAL" clId="{1CB89720-8075-4AF0-B0FF-23FAE1FD48BF}" dt="2020-10-14T09:08:51.657" v="2366" actId="931"/>
          <ac:spMkLst>
            <pc:docMk/>
            <pc:sldMk cId="1158175688" sldId="336"/>
            <ac:spMk id="9" creationId="{4B6FA1E6-DB32-4B3D-B0D4-38DE66AA6AE4}"/>
          </ac:spMkLst>
        </pc:spChg>
        <pc:spChg chg="add del mod">
          <ac:chgData name="Grundelius, Anki" userId="b72613fe-490e-4435-b2c8-0ced5966a88c" providerId="ADAL" clId="{1CB89720-8075-4AF0-B0FF-23FAE1FD48BF}" dt="2020-10-14T09:11:23.022" v="2370" actId="931"/>
          <ac:spMkLst>
            <pc:docMk/>
            <pc:sldMk cId="1158175688" sldId="336"/>
            <ac:spMk id="13" creationId="{5E42499C-BCF4-4FB8-A307-7DDB2D21DE3F}"/>
          </ac:spMkLst>
        </pc:spChg>
        <pc:picChg chg="del">
          <ac:chgData name="Grundelius, Anki" userId="b72613fe-490e-4435-b2c8-0ced5966a88c" providerId="ADAL" clId="{1CB89720-8075-4AF0-B0FF-23FAE1FD48BF}" dt="2020-10-14T09:08:44.241" v="2365" actId="478"/>
          <ac:picMkLst>
            <pc:docMk/>
            <pc:sldMk cId="1158175688" sldId="336"/>
            <ac:picMk id="8" creationId="{F64943A0-FCA4-4203-B56E-F34F59D8CD83}"/>
          </ac:picMkLst>
        </pc:picChg>
        <pc:picChg chg="add del mod">
          <ac:chgData name="Grundelius, Anki" userId="b72613fe-490e-4435-b2c8-0ced5966a88c" providerId="ADAL" clId="{1CB89720-8075-4AF0-B0FF-23FAE1FD48BF}" dt="2020-10-14T09:11:18.192" v="2369" actId="478"/>
          <ac:picMkLst>
            <pc:docMk/>
            <pc:sldMk cId="1158175688" sldId="336"/>
            <ac:picMk id="11" creationId="{A5F3A5B2-5C2E-4860-A641-229D3AEF43D7}"/>
          </ac:picMkLst>
        </pc:picChg>
        <pc:picChg chg="add mod">
          <ac:chgData name="Grundelius, Anki" userId="b72613fe-490e-4435-b2c8-0ced5966a88c" providerId="ADAL" clId="{1CB89720-8075-4AF0-B0FF-23FAE1FD48BF}" dt="2020-10-14T09:12:28.569" v="2612" actId="962"/>
          <ac:picMkLst>
            <pc:docMk/>
            <pc:sldMk cId="1158175688" sldId="336"/>
            <ac:picMk id="15" creationId="{5111A48A-FF83-41A7-B7EF-A11065F66E75}"/>
          </ac:picMkLst>
        </pc:picChg>
      </pc:sldChg>
      <pc:sldChg chg="add del">
        <pc:chgData name="Grundelius, Anki" userId="b72613fe-490e-4435-b2c8-0ced5966a88c" providerId="ADAL" clId="{1CB89720-8075-4AF0-B0FF-23FAE1FD48BF}" dt="2020-10-13T09:55:05.242" v="1811" actId="2696"/>
        <pc:sldMkLst>
          <pc:docMk/>
          <pc:sldMk cId="1247457502" sldId="336"/>
        </pc:sldMkLst>
      </pc:sldChg>
      <pc:sldChg chg="add">
        <pc:chgData name="Grundelius, Anki" userId="b72613fe-490e-4435-b2c8-0ced5966a88c" providerId="ADAL" clId="{1CB89720-8075-4AF0-B0FF-23FAE1FD48BF}" dt="2020-10-13T09:41:23.939" v="1143"/>
        <pc:sldMkLst>
          <pc:docMk/>
          <pc:sldMk cId="867636931" sldId="337"/>
        </pc:sldMkLst>
      </pc:sldChg>
      <pc:sldChg chg="addSp delSp modSp add">
        <pc:chgData name="Grundelius, Anki" userId="b72613fe-490e-4435-b2c8-0ced5966a88c" providerId="ADAL" clId="{1CB89720-8075-4AF0-B0FF-23FAE1FD48BF}" dt="2020-10-13T09:51:58.507" v="1810" actId="20577"/>
        <pc:sldMkLst>
          <pc:docMk/>
          <pc:sldMk cId="3110583444" sldId="338"/>
        </pc:sldMkLst>
        <pc:spChg chg="mod">
          <ac:chgData name="Grundelius, Anki" userId="b72613fe-490e-4435-b2c8-0ced5966a88c" providerId="ADAL" clId="{1CB89720-8075-4AF0-B0FF-23FAE1FD48BF}" dt="2020-10-13T09:47:38.167" v="1183" actId="20577"/>
          <ac:spMkLst>
            <pc:docMk/>
            <pc:sldMk cId="3110583444" sldId="338"/>
            <ac:spMk id="2" creationId="{40E6F01B-EEE1-4EA1-9D74-23B85D1B6F25}"/>
          </ac:spMkLst>
        </pc:spChg>
        <pc:spChg chg="del">
          <ac:chgData name="Grundelius, Anki" userId="b72613fe-490e-4435-b2c8-0ced5966a88c" providerId="ADAL" clId="{1CB89720-8075-4AF0-B0FF-23FAE1FD48BF}" dt="2020-10-13T09:48:47.417" v="1184" actId="931"/>
          <ac:spMkLst>
            <pc:docMk/>
            <pc:sldMk cId="3110583444" sldId="338"/>
            <ac:spMk id="6" creationId="{F356EDD1-5781-49FE-83F9-373C700F1D3F}"/>
          </ac:spMkLst>
        </pc:spChg>
        <pc:spChg chg="mod">
          <ac:chgData name="Grundelius, Anki" userId="b72613fe-490e-4435-b2c8-0ced5966a88c" providerId="ADAL" clId="{1CB89720-8075-4AF0-B0FF-23FAE1FD48BF}" dt="2020-10-13T09:51:58.507" v="1810" actId="20577"/>
          <ac:spMkLst>
            <pc:docMk/>
            <pc:sldMk cId="3110583444" sldId="338"/>
            <ac:spMk id="7" creationId="{44A708AF-15D1-4FCF-904D-BE9B29A1079F}"/>
          </ac:spMkLst>
        </pc:spChg>
        <pc:picChg chg="add mod">
          <ac:chgData name="Grundelius, Anki" userId="b72613fe-490e-4435-b2c8-0ced5966a88c" providerId="ADAL" clId="{1CB89720-8075-4AF0-B0FF-23FAE1FD48BF}" dt="2020-10-13T09:50:39.190" v="1616" actId="962"/>
          <ac:picMkLst>
            <pc:docMk/>
            <pc:sldMk cId="3110583444" sldId="338"/>
            <ac:picMk id="9" creationId="{1602B7CA-E9A7-451B-B1EF-F874032802D4}"/>
          </ac:picMkLst>
        </pc:picChg>
      </pc:sldChg>
      <pc:sldChg chg="modSp add ord modAnim">
        <pc:chgData name="Grundelius, Anki" userId="b72613fe-490e-4435-b2c8-0ced5966a88c" providerId="ADAL" clId="{1CB89720-8075-4AF0-B0FF-23FAE1FD48BF}" dt="2020-10-15T09:05:20.769" v="6346" actId="14100"/>
        <pc:sldMkLst>
          <pc:docMk/>
          <pc:sldMk cId="1247457502" sldId="339"/>
        </pc:sldMkLst>
        <pc:spChg chg="mod">
          <ac:chgData name="Grundelius, Anki" userId="b72613fe-490e-4435-b2c8-0ced5966a88c" providerId="ADAL" clId="{1CB89720-8075-4AF0-B0FF-23FAE1FD48BF}" dt="2020-10-14T15:28:30.623" v="5200" actId="13244"/>
          <ac:spMkLst>
            <pc:docMk/>
            <pc:sldMk cId="1247457502" sldId="339"/>
            <ac:spMk id="2" creationId="{E0265B38-711E-4D8A-A6A0-098C08F78DAF}"/>
          </ac:spMkLst>
        </pc:spChg>
        <pc:spChg chg="mod">
          <ac:chgData name="Grundelius, Anki" userId="b72613fe-490e-4435-b2c8-0ced5966a88c" providerId="ADAL" clId="{1CB89720-8075-4AF0-B0FF-23FAE1FD48BF}" dt="2020-10-15T09:04:08.705" v="6331" actId="14100"/>
          <ac:spMkLst>
            <pc:docMk/>
            <pc:sldMk cId="1247457502" sldId="339"/>
            <ac:spMk id="7" creationId="{BE189A35-8550-4A99-9E55-147E75E2A577}"/>
          </ac:spMkLst>
        </pc:spChg>
        <pc:spChg chg="mod">
          <ac:chgData name="Grundelius, Anki" userId="b72613fe-490e-4435-b2c8-0ced5966a88c" providerId="ADAL" clId="{1CB89720-8075-4AF0-B0FF-23FAE1FD48BF}" dt="2020-10-15T09:05:20.769" v="6346" actId="14100"/>
          <ac:spMkLst>
            <pc:docMk/>
            <pc:sldMk cId="1247457502" sldId="339"/>
            <ac:spMk id="9" creationId="{0E4815E8-5C15-425A-87FF-825FB7FDA363}"/>
          </ac:spMkLst>
        </pc:spChg>
        <pc:spChg chg="mod">
          <ac:chgData name="Grundelius, Anki" userId="b72613fe-490e-4435-b2c8-0ced5966a88c" providerId="ADAL" clId="{1CB89720-8075-4AF0-B0FF-23FAE1FD48BF}" dt="2020-10-14T15:31:16.014" v="5229" actId="1035"/>
          <ac:spMkLst>
            <pc:docMk/>
            <pc:sldMk cId="1247457502" sldId="339"/>
            <ac:spMk id="10" creationId="{883FCFD6-2CB2-4BF0-AE97-5757B6A24217}"/>
          </ac:spMkLst>
        </pc:spChg>
        <pc:spChg chg="mod">
          <ac:chgData name="Grundelius, Anki" userId="b72613fe-490e-4435-b2c8-0ced5966a88c" providerId="ADAL" clId="{1CB89720-8075-4AF0-B0FF-23FAE1FD48BF}" dt="2020-10-15T09:04:24.426" v="6335" actId="14100"/>
          <ac:spMkLst>
            <pc:docMk/>
            <pc:sldMk cId="1247457502" sldId="339"/>
            <ac:spMk id="11" creationId="{95349CA9-E8DB-4DAA-A2ED-62065D4EBC65}"/>
          </ac:spMkLst>
        </pc:spChg>
        <pc:spChg chg="mod">
          <ac:chgData name="Grundelius, Anki" userId="b72613fe-490e-4435-b2c8-0ced5966a88c" providerId="ADAL" clId="{1CB89720-8075-4AF0-B0FF-23FAE1FD48BF}" dt="2020-10-15T09:04:52.492" v="6341" actId="1035"/>
          <ac:spMkLst>
            <pc:docMk/>
            <pc:sldMk cId="1247457502" sldId="339"/>
            <ac:spMk id="12" creationId="{1342AAB2-F086-4EB5-9C1B-A18E560C99DA}"/>
          </ac:spMkLst>
        </pc:spChg>
        <pc:spChg chg="mod">
          <ac:chgData name="Grundelius, Anki" userId="b72613fe-490e-4435-b2c8-0ced5966a88c" providerId="ADAL" clId="{1CB89720-8075-4AF0-B0FF-23FAE1FD48BF}" dt="2020-10-15T09:05:00.761" v="6344" actId="1035"/>
          <ac:spMkLst>
            <pc:docMk/>
            <pc:sldMk cId="1247457502" sldId="339"/>
            <ac:spMk id="19" creationId="{0C8C0A60-3048-4BE3-86AC-D28A2E48F089}"/>
          </ac:spMkLst>
        </pc:spChg>
        <pc:spChg chg="mod">
          <ac:chgData name="Grundelius, Anki" userId="b72613fe-490e-4435-b2c8-0ced5966a88c" providerId="ADAL" clId="{1CB89720-8075-4AF0-B0FF-23FAE1FD48BF}" dt="2020-10-15T09:05:04.290" v="6345" actId="1035"/>
          <ac:spMkLst>
            <pc:docMk/>
            <pc:sldMk cId="1247457502" sldId="339"/>
            <ac:spMk id="20" creationId="{0E389D7A-37C8-4DAB-A868-64DDBF9F6870}"/>
          </ac:spMkLst>
        </pc:spChg>
        <pc:spChg chg="mod">
          <ac:chgData name="Grundelius, Anki" userId="b72613fe-490e-4435-b2c8-0ced5966a88c" providerId="ADAL" clId="{1CB89720-8075-4AF0-B0FF-23FAE1FD48BF}" dt="2020-10-14T15:30:56.022" v="5226" actId="1035"/>
          <ac:spMkLst>
            <pc:docMk/>
            <pc:sldMk cId="1247457502" sldId="339"/>
            <ac:spMk id="27" creationId="{99012F31-5832-4EA8-B919-447823ECF36E}"/>
          </ac:spMkLst>
        </pc:spChg>
        <pc:spChg chg="mod">
          <ac:chgData name="Grundelius, Anki" userId="b72613fe-490e-4435-b2c8-0ced5966a88c" providerId="ADAL" clId="{1CB89720-8075-4AF0-B0FF-23FAE1FD48BF}" dt="2020-10-15T09:04:17.700" v="6334" actId="1035"/>
          <ac:spMkLst>
            <pc:docMk/>
            <pc:sldMk cId="1247457502" sldId="339"/>
            <ac:spMk id="28" creationId="{757793D8-18BC-4537-9373-ABE5810612AA}"/>
          </ac:spMkLst>
        </pc:spChg>
        <pc:spChg chg="mod">
          <ac:chgData name="Grundelius, Anki" userId="b72613fe-490e-4435-b2c8-0ced5966a88c" providerId="ADAL" clId="{1CB89720-8075-4AF0-B0FF-23FAE1FD48BF}" dt="2020-10-14T15:30:10.158" v="5216" actId="13244"/>
          <ac:spMkLst>
            <pc:docMk/>
            <pc:sldMk cId="1247457502" sldId="339"/>
            <ac:spMk id="29" creationId="{05A23B71-6EC0-4749-AB21-B6EF7EB3FA2D}"/>
          </ac:spMkLst>
        </pc:spChg>
        <pc:spChg chg="mod">
          <ac:chgData name="Grundelius, Anki" userId="b72613fe-490e-4435-b2c8-0ced5966a88c" providerId="ADAL" clId="{1CB89720-8075-4AF0-B0FF-23FAE1FD48BF}" dt="2020-10-14T15:30:03.901" v="5215" actId="13244"/>
          <ac:spMkLst>
            <pc:docMk/>
            <pc:sldMk cId="1247457502" sldId="339"/>
            <ac:spMk id="31" creationId="{36A46812-7912-42B7-B2BD-9DF340D4B3D5}"/>
          </ac:spMkLst>
        </pc:spChg>
        <pc:grpChg chg="mod">
          <ac:chgData name="Grundelius, Anki" userId="b72613fe-490e-4435-b2c8-0ced5966a88c" providerId="ADAL" clId="{1CB89720-8075-4AF0-B0FF-23FAE1FD48BF}" dt="2020-10-14T15:31:09.998" v="5228" actId="1035"/>
          <ac:grpSpMkLst>
            <pc:docMk/>
            <pc:sldMk cId="1247457502" sldId="339"/>
            <ac:grpSpMk id="13" creationId="{29D239AB-8329-4D7C-9C52-A467952C0EE6}"/>
          </ac:grpSpMkLst>
        </pc:grpChg>
        <pc:grpChg chg="mod">
          <ac:chgData name="Grundelius, Anki" userId="b72613fe-490e-4435-b2c8-0ced5966a88c" providerId="ADAL" clId="{1CB89720-8075-4AF0-B0FF-23FAE1FD48BF}" dt="2020-10-14T15:31:19.783" v="5230" actId="1035"/>
          <ac:grpSpMkLst>
            <pc:docMk/>
            <pc:sldMk cId="1247457502" sldId="339"/>
            <ac:grpSpMk id="16" creationId="{342D8152-8A16-463D-AC45-31F127321276}"/>
          </ac:grpSpMkLst>
        </pc:grpChg>
        <pc:grpChg chg="mod">
          <ac:chgData name="Grundelius, Anki" userId="b72613fe-490e-4435-b2c8-0ced5966a88c" providerId="ADAL" clId="{1CB89720-8075-4AF0-B0FF-23FAE1FD48BF}" dt="2020-10-14T15:31:30.638" v="5235" actId="1036"/>
          <ac:grpSpMkLst>
            <pc:docMk/>
            <pc:sldMk cId="1247457502" sldId="339"/>
            <ac:grpSpMk id="21" creationId="{1FD00366-5D83-4A21-B745-960912C5C599}"/>
          </ac:grpSpMkLst>
        </pc:grpChg>
        <pc:grpChg chg="mod">
          <ac:chgData name="Grundelius, Anki" userId="b72613fe-490e-4435-b2c8-0ced5966a88c" providerId="ADAL" clId="{1CB89720-8075-4AF0-B0FF-23FAE1FD48BF}" dt="2020-10-15T09:04:57.038" v="6342" actId="1035"/>
          <ac:grpSpMkLst>
            <pc:docMk/>
            <pc:sldMk cId="1247457502" sldId="339"/>
            <ac:grpSpMk id="24" creationId="{303537BB-BA3E-4628-B0C1-18C9FD701425}"/>
          </ac:grpSpMkLst>
        </pc:grpChg>
        <pc:picChg chg="mod">
          <ac:chgData name="Grundelius, Anki" userId="b72613fe-490e-4435-b2c8-0ced5966a88c" providerId="ADAL" clId="{1CB89720-8075-4AF0-B0FF-23FAE1FD48BF}" dt="2020-10-14T15:28:42.981" v="5201" actId="13244"/>
          <ac:picMkLst>
            <pc:docMk/>
            <pc:sldMk cId="1247457502" sldId="339"/>
            <ac:picMk id="8" creationId="{C679674D-B0AD-40DE-A647-AE72B6DBA9E0}"/>
          </ac:picMkLst>
        </pc:picChg>
      </pc:sldChg>
      <pc:sldChg chg="modSp add">
        <pc:chgData name="Grundelius, Anki" userId="b72613fe-490e-4435-b2c8-0ced5966a88c" providerId="ADAL" clId="{1CB89720-8075-4AF0-B0FF-23FAE1FD48BF}" dt="2020-10-14T10:10:45.589" v="3558" actId="20577"/>
        <pc:sldMkLst>
          <pc:docMk/>
          <pc:sldMk cId="1744381406" sldId="340"/>
        </pc:sldMkLst>
        <pc:spChg chg="mod">
          <ac:chgData name="Grundelius, Anki" userId="b72613fe-490e-4435-b2c8-0ced5966a88c" providerId="ADAL" clId="{1CB89720-8075-4AF0-B0FF-23FAE1FD48BF}" dt="2020-10-14T10:10:45.589" v="3558" actId="20577"/>
          <ac:spMkLst>
            <pc:docMk/>
            <pc:sldMk cId="1744381406" sldId="340"/>
            <ac:spMk id="2" creationId="{D51CE25A-F2B6-4EDB-A3B1-602C1D795F0D}"/>
          </ac:spMkLst>
        </pc:spChg>
      </pc:sldChg>
      <pc:sldChg chg="addSp delSp modSp add">
        <pc:chgData name="Grundelius, Anki" userId="b72613fe-490e-4435-b2c8-0ced5966a88c" providerId="ADAL" clId="{1CB89720-8075-4AF0-B0FF-23FAE1FD48BF}" dt="2020-10-15T07:34:14.044" v="5590" actId="20577"/>
        <pc:sldMkLst>
          <pc:docMk/>
          <pc:sldMk cId="1340289225" sldId="341"/>
        </pc:sldMkLst>
        <pc:spChg chg="mod">
          <ac:chgData name="Grundelius, Anki" userId="b72613fe-490e-4435-b2c8-0ced5966a88c" providerId="ADAL" clId="{1CB89720-8075-4AF0-B0FF-23FAE1FD48BF}" dt="2020-10-15T07:34:14.044" v="5590" actId="20577"/>
          <ac:spMkLst>
            <pc:docMk/>
            <pc:sldMk cId="1340289225" sldId="341"/>
            <ac:spMk id="7" creationId="{629B9EFA-C842-4BA8-B60C-91ECEBABA025}"/>
          </ac:spMkLst>
        </pc:spChg>
        <pc:spChg chg="add del mod">
          <ac:chgData name="Grundelius, Anki" userId="b72613fe-490e-4435-b2c8-0ced5966a88c" providerId="ADAL" clId="{1CB89720-8075-4AF0-B0FF-23FAE1FD48BF}" dt="2020-10-14T09:40:39.517" v="3249" actId="931"/>
          <ac:spMkLst>
            <pc:docMk/>
            <pc:sldMk cId="1340289225" sldId="341"/>
            <ac:spMk id="9" creationId="{FF426125-491E-4B11-88AC-F8D06484D1C1}"/>
          </ac:spMkLst>
        </pc:spChg>
        <pc:picChg chg="del">
          <ac:chgData name="Grundelius, Anki" userId="b72613fe-490e-4435-b2c8-0ced5966a88c" providerId="ADAL" clId="{1CB89720-8075-4AF0-B0FF-23FAE1FD48BF}" dt="2020-10-14T09:40:31.913" v="3248" actId="478"/>
          <ac:picMkLst>
            <pc:docMk/>
            <pc:sldMk cId="1340289225" sldId="341"/>
            <ac:picMk id="8" creationId="{72C7F788-1305-4746-ADA0-0D0B0D0D9EF8}"/>
          </ac:picMkLst>
        </pc:picChg>
        <pc:picChg chg="add mod">
          <ac:chgData name="Grundelius, Anki" userId="b72613fe-490e-4435-b2c8-0ced5966a88c" providerId="ADAL" clId="{1CB89720-8075-4AF0-B0FF-23FAE1FD48BF}" dt="2020-10-14T09:42:32.256" v="3529" actId="962"/>
          <ac:picMkLst>
            <pc:docMk/>
            <pc:sldMk cId="1340289225" sldId="341"/>
            <ac:picMk id="11" creationId="{6FD94798-AA31-4D68-9CD4-22FE2D175125}"/>
          </ac:picMkLst>
        </pc:picChg>
      </pc:sldChg>
      <pc:sldChg chg="addSp delSp modSp add delAnim modAnim">
        <pc:chgData name="Grundelius, Anki" userId="b72613fe-490e-4435-b2c8-0ced5966a88c" providerId="ADAL" clId="{1CB89720-8075-4AF0-B0FF-23FAE1FD48BF}" dt="2020-10-15T07:23:39.409" v="5531" actId="478"/>
        <pc:sldMkLst>
          <pc:docMk/>
          <pc:sldMk cId="1724995403" sldId="342"/>
        </pc:sldMkLst>
        <pc:spChg chg="mod">
          <ac:chgData name="Grundelius, Anki" userId="b72613fe-490e-4435-b2c8-0ced5966a88c" providerId="ADAL" clId="{1CB89720-8075-4AF0-B0FF-23FAE1FD48BF}" dt="2020-10-14T15:23:00.497" v="5145" actId="13244"/>
          <ac:spMkLst>
            <pc:docMk/>
            <pc:sldMk cId="1724995403" sldId="342"/>
            <ac:spMk id="2" creationId="{3FDC4F53-3424-4C2F-94A7-5A4D134FEDD6}"/>
          </ac:spMkLst>
        </pc:spChg>
        <pc:spChg chg="del mod">
          <ac:chgData name="Grundelius, Anki" userId="b72613fe-490e-4435-b2c8-0ced5966a88c" providerId="ADAL" clId="{1CB89720-8075-4AF0-B0FF-23FAE1FD48BF}" dt="2020-10-15T07:23:39.409" v="5531" actId="478"/>
          <ac:spMkLst>
            <pc:docMk/>
            <pc:sldMk cId="1724995403" sldId="342"/>
            <ac:spMk id="18" creationId="{9AEE53EE-FA4B-4BF4-BAF4-46F35BB6BB92}"/>
          </ac:spMkLst>
        </pc:spChg>
        <pc:spChg chg="mod topLvl">
          <ac:chgData name="Grundelius, Anki" userId="b72613fe-490e-4435-b2c8-0ced5966a88c" providerId="ADAL" clId="{1CB89720-8075-4AF0-B0FF-23FAE1FD48BF}" dt="2020-10-14T15:23:09.927" v="5146" actId="13244"/>
          <ac:spMkLst>
            <pc:docMk/>
            <pc:sldMk cId="1724995403" sldId="342"/>
            <ac:spMk id="22" creationId="{57D26A7E-900F-4E3C-820D-2B0AAAA6E54E}"/>
          </ac:spMkLst>
        </pc:spChg>
        <pc:spChg chg="mod">
          <ac:chgData name="Grundelius, Anki" userId="b72613fe-490e-4435-b2c8-0ced5966a88c" providerId="ADAL" clId="{1CB89720-8075-4AF0-B0FF-23FAE1FD48BF}" dt="2020-10-14T15:23:57.657" v="5151" actId="13244"/>
          <ac:spMkLst>
            <pc:docMk/>
            <pc:sldMk cId="1724995403" sldId="342"/>
            <ac:spMk id="23" creationId="{863EB783-0BFB-4DE6-8879-41BC119B208E}"/>
          </ac:spMkLst>
        </pc:spChg>
        <pc:spChg chg="mod">
          <ac:chgData name="Grundelius, Anki" userId="b72613fe-490e-4435-b2c8-0ced5966a88c" providerId="ADAL" clId="{1CB89720-8075-4AF0-B0FF-23FAE1FD48BF}" dt="2020-10-14T15:24:02.956" v="5152" actId="13244"/>
          <ac:spMkLst>
            <pc:docMk/>
            <pc:sldMk cId="1724995403" sldId="342"/>
            <ac:spMk id="24" creationId="{E913B133-6378-43E1-85FE-4459967A02A5}"/>
          </ac:spMkLst>
        </pc:spChg>
        <pc:spChg chg="mod">
          <ac:chgData name="Grundelius, Anki" userId="b72613fe-490e-4435-b2c8-0ced5966a88c" providerId="ADAL" clId="{1CB89720-8075-4AF0-B0FF-23FAE1FD48BF}" dt="2020-10-14T15:24:10.628" v="5154" actId="13244"/>
          <ac:spMkLst>
            <pc:docMk/>
            <pc:sldMk cId="1724995403" sldId="342"/>
            <ac:spMk id="25" creationId="{AD747426-87CA-4A09-B361-CAFFD3B5075B}"/>
          </ac:spMkLst>
        </pc:spChg>
        <pc:spChg chg="mod">
          <ac:chgData name="Grundelius, Anki" userId="b72613fe-490e-4435-b2c8-0ced5966a88c" providerId="ADAL" clId="{1CB89720-8075-4AF0-B0FF-23FAE1FD48BF}" dt="2020-10-14T15:24:14.983" v="5155" actId="13244"/>
          <ac:spMkLst>
            <pc:docMk/>
            <pc:sldMk cId="1724995403" sldId="342"/>
            <ac:spMk id="26" creationId="{FEEB5CD5-0B6B-4F38-9890-29FF35449012}"/>
          </ac:spMkLst>
        </pc:spChg>
        <pc:spChg chg="mod">
          <ac:chgData name="Grundelius, Anki" userId="b72613fe-490e-4435-b2c8-0ced5966a88c" providerId="ADAL" clId="{1CB89720-8075-4AF0-B0FF-23FAE1FD48BF}" dt="2020-10-14T15:24:07.182" v="5153" actId="13244"/>
          <ac:spMkLst>
            <pc:docMk/>
            <pc:sldMk cId="1724995403" sldId="342"/>
            <ac:spMk id="27" creationId="{14A46D52-B29F-4DD2-BBD6-0824676A7B16}"/>
          </ac:spMkLst>
        </pc:spChg>
        <pc:spChg chg="mod">
          <ac:chgData name="Grundelius, Anki" userId="b72613fe-490e-4435-b2c8-0ced5966a88c" providerId="ADAL" clId="{1CB89720-8075-4AF0-B0FF-23FAE1FD48BF}" dt="2020-10-14T15:24:48.274" v="5164" actId="1035"/>
          <ac:spMkLst>
            <pc:docMk/>
            <pc:sldMk cId="1724995403" sldId="342"/>
            <ac:spMk id="31" creationId="{517A360D-8089-4C67-8FFF-51B1AC3D16F7}"/>
          </ac:spMkLst>
        </pc:spChg>
        <pc:spChg chg="mod">
          <ac:chgData name="Grundelius, Anki" userId="b72613fe-490e-4435-b2c8-0ced5966a88c" providerId="ADAL" clId="{1CB89720-8075-4AF0-B0FF-23FAE1FD48BF}" dt="2020-10-14T15:24:19.091" v="5156" actId="13244"/>
          <ac:spMkLst>
            <pc:docMk/>
            <pc:sldMk cId="1724995403" sldId="342"/>
            <ac:spMk id="32" creationId="{DFA723C0-7757-4C2B-B0E3-E4AB37E652CD}"/>
          </ac:spMkLst>
        </pc:spChg>
        <pc:grpChg chg="add del">
          <ac:chgData name="Grundelius, Anki" userId="b72613fe-490e-4435-b2c8-0ced5966a88c" providerId="ADAL" clId="{1CB89720-8075-4AF0-B0FF-23FAE1FD48BF}" dt="2020-10-14T08:41:01.973" v="2123" actId="478"/>
          <ac:grpSpMkLst>
            <pc:docMk/>
            <pc:sldMk cId="1724995403" sldId="342"/>
            <ac:grpSpMk id="20" creationId="{37C57740-F20A-4E26-8DEE-01D120412D0E}"/>
          </ac:grpSpMkLst>
        </pc:grpChg>
        <pc:grpChg chg="mod ord">
          <ac:chgData name="Grundelius, Anki" userId="b72613fe-490e-4435-b2c8-0ced5966a88c" providerId="ADAL" clId="{1CB89720-8075-4AF0-B0FF-23FAE1FD48BF}" dt="2020-10-14T15:24:44.045" v="5161" actId="1035"/>
          <ac:grpSpMkLst>
            <pc:docMk/>
            <pc:sldMk cId="1724995403" sldId="342"/>
            <ac:grpSpMk id="28" creationId="{260808CF-EE79-4ED0-B6CD-0373FDE868A6}"/>
          </ac:grpSpMkLst>
        </pc:grpChg>
        <pc:picChg chg="add mod ord">
          <ac:chgData name="Grundelius, Anki" userId="b72613fe-490e-4435-b2c8-0ced5966a88c" providerId="ADAL" clId="{1CB89720-8075-4AF0-B0FF-23FAE1FD48BF}" dt="2020-10-14T15:23:49.892" v="5150" actId="13244"/>
          <ac:picMkLst>
            <pc:docMk/>
            <pc:sldMk cId="1724995403" sldId="342"/>
            <ac:picMk id="7" creationId="{FDDC634D-5E86-4EEC-9A16-A5616EC47931}"/>
          </ac:picMkLst>
        </pc:picChg>
        <pc:picChg chg="del">
          <ac:chgData name="Grundelius, Anki" userId="b72613fe-490e-4435-b2c8-0ced5966a88c" providerId="ADAL" clId="{1CB89720-8075-4AF0-B0FF-23FAE1FD48BF}" dt="2020-10-14T08:41:03.677" v="2124" actId="478"/>
          <ac:picMkLst>
            <pc:docMk/>
            <pc:sldMk cId="1724995403" sldId="342"/>
            <ac:picMk id="19" creationId="{285BA874-05B4-43EE-9B07-ADE53CB39798}"/>
          </ac:picMkLst>
        </pc:picChg>
        <pc:picChg chg="del topLvl">
          <ac:chgData name="Grundelius, Anki" userId="b72613fe-490e-4435-b2c8-0ced5966a88c" providerId="ADAL" clId="{1CB89720-8075-4AF0-B0FF-23FAE1FD48BF}" dt="2020-10-14T08:41:01.973" v="2123" actId="478"/>
          <ac:picMkLst>
            <pc:docMk/>
            <pc:sldMk cId="1724995403" sldId="342"/>
            <ac:picMk id="21" creationId="{6B5E1861-AA20-4619-A27D-56B3F66F437E}"/>
          </ac:picMkLst>
        </pc:picChg>
      </pc:sldChg>
      <pc:sldChg chg="addSp delSp modSp add modAnim">
        <pc:chgData name="Grundelius, Anki" userId="b72613fe-490e-4435-b2c8-0ced5966a88c" providerId="ADAL" clId="{1CB89720-8075-4AF0-B0FF-23FAE1FD48BF}" dt="2020-10-14T15:33:26.978" v="5495" actId="962"/>
        <pc:sldMkLst>
          <pc:docMk/>
          <pc:sldMk cId="1548256538" sldId="343"/>
        </pc:sldMkLst>
        <pc:spChg chg="mod">
          <ac:chgData name="Grundelius, Anki" userId="b72613fe-490e-4435-b2c8-0ced5966a88c" providerId="ADAL" clId="{1CB89720-8075-4AF0-B0FF-23FAE1FD48BF}" dt="2020-10-14T15:21:36.416" v="5131" actId="13244"/>
          <ac:spMkLst>
            <pc:docMk/>
            <pc:sldMk cId="1548256538" sldId="343"/>
            <ac:spMk id="2" creationId="{3FDC4F53-3424-4C2F-94A7-5A4D134FEDD6}"/>
          </ac:spMkLst>
        </pc:spChg>
        <pc:spChg chg="mod">
          <ac:chgData name="Grundelius, Anki" userId="b72613fe-490e-4435-b2c8-0ced5966a88c" providerId="ADAL" clId="{1CB89720-8075-4AF0-B0FF-23FAE1FD48BF}" dt="2020-10-14T15:22:08.207" v="5135" actId="13244"/>
          <ac:spMkLst>
            <pc:docMk/>
            <pc:sldMk cId="1548256538" sldId="343"/>
            <ac:spMk id="8" creationId="{A852E092-8204-4321-894F-FF34F4418B4A}"/>
          </ac:spMkLst>
        </pc:spChg>
        <pc:spChg chg="mod">
          <ac:chgData name="Grundelius, Anki" userId="b72613fe-490e-4435-b2c8-0ced5966a88c" providerId="ADAL" clId="{1CB89720-8075-4AF0-B0FF-23FAE1FD48BF}" dt="2020-10-14T15:22:44.013" v="5142" actId="1035"/>
          <ac:spMkLst>
            <pc:docMk/>
            <pc:sldMk cId="1548256538" sldId="343"/>
            <ac:spMk id="9" creationId="{FFFC3327-98F4-4445-8778-DADF621F0781}"/>
          </ac:spMkLst>
        </pc:spChg>
        <pc:spChg chg="mod">
          <ac:chgData name="Grundelius, Anki" userId="b72613fe-490e-4435-b2c8-0ced5966a88c" providerId="ADAL" clId="{1CB89720-8075-4AF0-B0FF-23FAE1FD48BF}" dt="2020-10-14T15:22:12.290" v="5136" actId="13244"/>
          <ac:spMkLst>
            <pc:docMk/>
            <pc:sldMk cId="1548256538" sldId="343"/>
            <ac:spMk id="10" creationId="{9B68541B-B96B-4739-B375-58FFCCEA2A0C}"/>
          </ac:spMkLst>
        </pc:spChg>
        <pc:spChg chg="mod">
          <ac:chgData name="Grundelius, Anki" userId="b72613fe-490e-4435-b2c8-0ced5966a88c" providerId="ADAL" clId="{1CB89720-8075-4AF0-B0FF-23FAE1FD48BF}" dt="2020-10-14T15:22:21.017" v="5138" actId="13244"/>
          <ac:spMkLst>
            <pc:docMk/>
            <pc:sldMk cId="1548256538" sldId="343"/>
            <ac:spMk id="11" creationId="{2AB5EDEE-D546-4474-940C-253F41415D8E}"/>
          </ac:spMkLst>
        </pc:spChg>
        <pc:spChg chg="mod">
          <ac:chgData name="Grundelius, Anki" userId="b72613fe-490e-4435-b2c8-0ced5966a88c" providerId="ADAL" clId="{1CB89720-8075-4AF0-B0FF-23FAE1FD48BF}" dt="2020-10-14T15:22:49.385" v="5144" actId="1035"/>
          <ac:spMkLst>
            <pc:docMk/>
            <pc:sldMk cId="1548256538" sldId="343"/>
            <ac:spMk id="12" creationId="{3339D298-B8AA-4FCF-8ACC-9A805AC8800F}"/>
          </ac:spMkLst>
        </pc:spChg>
        <pc:spChg chg="mod">
          <ac:chgData name="Grundelius, Anki" userId="b72613fe-490e-4435-b2c8-0ced5966a88c" providerId="ADAL" clId="{1CB89720-8075-4AF0-B0FF-23FAE1FD48BF}" dt="2020-10-14T15:22:46.499" v="5143" actId="1035"/>
          <ac:spMkLst>
            <pc:docMk/>
            <pc:sldMk cId="1548256538" sldId="343"/>
            <ac:spMk id="13" creationId="{55C56B8C-6678-4355-A3AB-B9D1D9226471}"/>
          </ac:spMkLst>
        </pc:spChg>
        <pc:spChg chg="mod">
          <ac:chgData name="Grundelius, Anki" userId="b72613fe-490e-4435-b2c8-0ced5966a88c" providerId="ADAL" clId="{1CB89720-8075-4AF0-B0FF-23FAE1FD48BF}" dt="2020-10-14T15:22:29.167" v="5140" actId="13244"/>
          <ac:spMkLst>
            <pc:docMk/>
            <pc:sldMk cId="1548256538" sldId="343"/>
            <ac:spMk id="14" creationId="{81EFDD28-AADB-4480-B91D-F398DAF12EBE}"/>
          </ac:spMkLst>
        </pc:spChg>
        <pc:spChg chg="mod">
          <ac:chgData name="Grundelius, Anki" userId="b72613fe-490e-4435-b2c8-0ced5966a88c" providerId="ADAL" clId="{1CB89720-8075-4AF0-B0FF-23FAE1FD48BF}" dt="2020-10-14T08:52:57.846" v="2348" actId="1076"/>
          <ac:spMkLst>
            <pc:docMk/>
            <pc:sldMk cId="1548256538" sldId="343"/>
            <ac:spMk id="18" creationId="{9AEE53EE-FA4B-4BF4-BAF4-46F35BB6BB92}"/>
          </ac:spMkLst>
        </pc:spChg>
        <pc:grpChg chg="mod">
          <ac:chgData name="Grundelius, Anki" userId="b72613fe-490e-4435-b2c8-0ced5966a88c" providerId="ADAL" clId="{1CB89720-8075-4AF0-B0FF-23FAE1FD48BF}" dt="2020-10-14T15:03:09.221" v="3915" actId="962"/>
          <ac:grpSpMkLst>
            <pc:docMk/>
            <pc:sldMk cId="1548256538" sldId="343"/>
            <ac:grpSpMk id="15" creationId="{F00AEEB2-BFC5-496A-B644-658C79DC4CC2}"/>
          </ac:grpSpMkLst>
        </pc:grpChg>
        <pc:picChg chg="del">
          <ac:chgData name="Grundelius, Anki" userId="b72613fe-490e-4435-b2c8-0ced5966a88c" providerId="ADAL" clId="{1CB89720-8075-4AF0-B0FF-23FAE1FD48BF}" dt="2020-10-14T08:51:39.217" v="2342" actId="478"/>
          <ac:picMkLst>
            <pc:docMk/>
            <pc:sldMk cId="1548256538" sldId="343"/>
            <ac:picMk id="7" creationId="{43D20FE6-4CCA-496F-BBD7-972107D24FFF}"/>
          </ac:picMkLst>
        </pc:picChg>
        <pc:picChg chg="add mod ord">
          <ac:chgData name="Grundelius, Anki" userId="b72613fe-490e-4435-b2c8-0ced5966a88c" providerId="ADAL" clId="{1CB89720-8075-4AF0-B0FF-23FAE1FD48BF}" dt="2020-10-14T15:33:26.978" v="5495" actId="962"/>
          <ac:picMkLst>
            <pc:docMk/>
            <pc:sldMk cId="1548256538" sldId="343"/>
            <ac:picMk id="19" creationId="{70349FB3-29A4-48E5-9911-206F85D7FB49}"/>
          </ac:picMkLst>
        </pc:picChg>
      </pc:sldChg>
      <pc:sldChg chg="modSp add">
        <pc:chgData name="Grundelius, Anki" userId="b72613fe-490e-4435-b2c8-0ced5966a88c" providerId="ADAL" clId="{1CB89720-8075-4AF0-B0FF-23FAE1FD48BF}" dt="2020-10-15T07:52:45.580" v="5692" actId="20577"/>
        <pc:sldMkLst>
          <pc:docMk/>
          <pc:sldMk cId="496375512" sldId="344"/>
        </pc:sldMkLst>
        <pc:spChg chg="mod">
          <ac:chgData name="Grundelius, Anki" userId="b72613fe-490e-4435-b2c8-0ced5966a88c" providerId="ADAL" clId="{1CB89720-8075-4AF0-B0FF-23FAE1FD48BF}" dt="2020-10-15T07:52:45.580" v="5692" actId="20577"/>
          <ac:spMkLst>
            <pc:docMk/>
            <pc:sldMk cId="496375512" sldId="344"/>
            <ac:spMk id="2" creationId="{13BAC78C-1A05-4C00-B6F2-6EB56D49B805}"/>
          </ac:spMkLst>
        </pc:spChg>
      </pc:sldChg>
      <pc:sldChg chg="addSp delSp modSp add">
        <pc:chgData name="Grundelius, Anki" userId="b72613fe-490e-4435-b2c8-0ced5966a88c" providerId="ADAL" clId="{1CB89720-8075-4AF0-B0FF-23FAE1FD48BF}" dt="2020-10-19T07:45:49.013" v="6378" actId="13244"/>
        <pc:sldMkLst>
          <pc:docMk/>
          <pc:sldMk cId="1828284210" sldId="345"/>
        </pc:sldMkLst>
        <pc:spChg chg="mod">
          <ac:chgData name="Grundelius, Anki" userId="b72613fe-490e-4435-b2c8-0ced5966a88c" providerId="ADAL" clId="{1CB89720-8075-4AF0-B0FF-23FAE1FD48BF}" dt="2020-10-19T07:45:39.686" v="6377" actId="13244"/>
          <ac:spMkLst>
            <pc:docMk/>
            <pc:sldMk cId="1828284210" sldId="345"/>
            <ac:spMk id="2" creationId="{8EFED33B-4A2D-4797-9C4E-22F3DAEC0ECF}"/>
          </ac:spMkLst>
        </pc:spChg>
        <pc:spChg chg="mod">
          <ac:chgData name="Grundelius, Anki" userId="b72613fe-490e-4435-b2c8-0ced5966a88c" providerId="ADAL" clId="{1CB89720-8075-4AF0-B0FF-23FAE1FD48BF}" dt="2020-10-19T07:45:49.013" v="6378" actId="13244"/>
          <ac:spMkLst>
            <pc:docMk/>
            <pc:sldMk cId="1828284210" sldId="345"/>
            <ac:spMk id="7" creationId="{793213FD-CD3D-4EC6-B0E8-92240D72F06D}"/>
          </ac:spMkLst>
        </pc:spChg>
        <pc:spChg chg="add del mod">
          <ac:chgData name="Grundelius, Anki" userId="b72613fe-490e-4435-b2c8-0ced5966a88c" providerId="ADAL" clId="{1CB89720-8075-4AF0-B0FF-23FAE1FD48BF}" dt="2020-10-15T08:54:17.248" v="5797" actId="931"/>
          <ac:spMkLst>
            <pc:docMk/>
            <pc:sldMk cId="1828284210" sldId="345"/>
            <ac:spMk id="8" creationId="{E731004D-3C9D-42C9-B403-FE718B67C4D8}"/>
          </ac:spMkLst>
        </pc:spChg>
        <pc:picChg chg="del">
          <ac:chgData name="Grundelius, Anki" userId="b72613fe-490e-4435-b2c8-0ced5966a88c" providerId="ADAL" clId="{1CB89720-8075-4AF0-B0FF-23FAE1FD48BF}" dt="2020-10-15T08:54:07.906" v="5796" actId="478"/>
          <ac:picMkLst>
            <pc:docMk/>
            <pc:sldMk cId="1828284210" sldId="345"/>
            <ac:picMk id="10" creationId="{D9CD7241-AFC7-40A2-A9C3-301279DEFA65}"/>
          </ac:picMkLst>
        </pc:picChg>
        <pc:picChg chg="add mod">
          <ac:chgData name="Grundelius, Anki" userId="b72613fe-490e-4435-b2c8-0ced5966a88c" providerId="ADAL" clId="{1CB89720-8075-4AF0-B0FF-23FAE1FD48BF}" dt="2020-10-15T08:55:08.542" v="6025" actId="962"/>
          <ac:picMkLst>
            <pc:docMk/>
            <pc:sldMk cId="1828284210" sldId="345"/>
            <ac:picMk id="11" creationId="{05E14920-BE55-4FD6-8B5B-E3E20767B832}"/>
          </ac:picMkLst>
        </pc:picChg>
      </pc:sldChg>
    </pc:docChg>
  </pc:docChgLst>
  <pc:docChgLst>
    <pc:chgData name="Grundelius, Anki" userId="b72613fe-490e-4435-b2c8-0ced5966a88c" providerId="ADAL" clId="{64F0E4C3-6516-4281-AA31-6B891D1EF27A}"/>
    <pc:docChg chg="addSld modSld">
      <pc:chgData name="Grundelius, Anki" userId="b72613fe-490e-4435-b2c8-0ced5966a88c" providerId="ADAL" clId="{64F0E4C3-6516-4281-AA31-6B891D1EF27A}" dt="2020-10-22T11:13:20.277" v="534" actId="20577"/>
      <pc:docMkLst>
        <pc:docMk/>
      </pc:docMkLst>
      <pc:sldChg chg="modSp">
        <pc:chgData name="Grundelius, Anki" userId="b72613fe-490e-4435-b2c8-0ced5966a88c" providerId="ADAL" clId="{64F0E4C3-6516-4281-AA31-6B891D1EF27A}" dt="2020-10-22T11:11:34.062" v="525" actId="5793"/>
        <pc:sldMkLst>
          <pc:docMk/>
          <pc:sldMk cId="1340289225" sldId="341"/>
        </pc:sldMkLst>
        <pc:spChg chg="mod">
          <ac:chgData name="Grundelius, Anki" userId="b72613fe-490e-4435-b2c8-0ced5966a88c" providerId="ADAL" clId="{64F0E4C3-6516-4281-AA31-6B891D1EF27A}" dt="2020-10-22T11:11:34.062" v="525" actId="5793"/>
          <ac:spMkLst>
            <pc:docMk/>
            <pc:sldMk cId="1340289225" sldId="341"/>
            <ac:spMk id="7" creationId="{629B9EFA-C842-4BA8-B60C-91ECEBABA025}"/>
          </ac:spMkLst>
        </pc:spChg>
      </pc:sldChg>
      <pc:sldChg chg="modSp add modTransition">
        <pc:chgData name="Grundelius, Anki" userId="b72613fe-490e-4435-b2c8-0ced5966a88c" providerId="ADAL" clId="{64F0E4C3-6516-4281-AA31-6B891D1EF27A}" dt="2020-10-22T11:13:20.277" v="534" actId="20577"/>
        <pc:sldMkLst>
          <pc:docMk/>
          <pc:sldMk cId="1118752469" sldId="346"/>
        </pc:sldMkLst>
        <pc:spChg chg="mod">
          <ac:chgData name="Grundelius, Anki" userId="b72613fe-490e-4435-b2c8-0ced5966a88c" providerId="ADAL" clId="{64F0E4C3-6516-4281-AA31-6B891D1EF27A}" dt="2020-10-22T11:02:47.957" v="46" actId="20577"/>
          <ac:spMkLst>
            <pc:docMk/>
            <pc:sldMk cId="1118752469" sldId="346"/>
            <ac:spMk id="2" creationId="{CF3D9259-DD12-4E40-B308-D4E3FE88E692}"/>
          </ac:spMkLst>
        </pc:spChg>
        <pc:spChg chg="mod">
          <ac:chgData name="Grundelius, Anki" userId="b72613fe-490e-4435-b2c8-0ced5966a88c" providerId="ADAL" clId="{64F0E4C3-6516-4281-AA31-6B891D1EF27A}" dt="2020-10-22T11:13:20.277" v="534" actId="20577"/>
          <ac:spMkLst>
            <pc:docMk/>
            <pc:sldMk cId="1118752469" sldId="346"/>
            <ac:spMk id="3" creationId="{F2C6632B-D3EB-4E56-A0BE-0A9E9D80DFE5}"/>
          </ac:spMkLst>
        </pc:spChg>
      </pc:sldChg>
    </pc:docChg>
  </pc:docChgLst>
  <pc:docChgLst>
    <pc:chgData name="Åkerman, Ulla" userId="d0083935-d6d3-4ce6-bb83-b342513b4304" providerId="ADAL" clId="{4B785F7D-7F56-4C75-9A25-DA6F4111C69A}"/>
    <pc:docChg chg="undo custSel mod addSld delSld modSld">
      <pc:chgData name="Åkerman, Ulla" userId="d0083935-d6d3-4ce6-bb83-b342513b4304" providerId="ADAL" clId="{4B785F7D-7F56-4C75-9A25-DA6F4111C69A}" dt="2020-12-21T07:39:22.967" v="83" actId="1076"/>
      <pc:docMkLst>
        <pc:docMk/>
      </pc:docMkLst>
      <pc:sldChg chg="modSp">
        <pc:chgData name="Åkerman, Ulla" userId="d0083935-d6d3-4ce6-bb83-b342513b4304" providerId="ADAL" clId="{4B785F7D-7F56-4C75-9A25-DA6F4111C69A}" dt="2020-12-18T14:02:16.868" v="36" actId="555"/>
        <pc:sldMkLst>
          <pc:docMk/>
          <pc:sldMk cId="3473346265" sldId="324"/>
        </pc:sldMkLst>
        <pc:spChg chg="mod">
          <ac:chgData name="Åkerman, Ulla" userId="d0083935-d6d3-4ce6-bb83-b342513b4304" providerId="ADAL" clId="{4B785F7D-7F56-4C75-9A25-DA6F4111C69A}" dt="2020-12-18T14:02:16.868" v="36" actId="555"/>
          <ac:spMkLst>
            <pc:docMk/>
            <pc:sldMk cId="3473346265" sldId="324"/>
            <ac:spMk id="31" creationId="{2CFEAF33-EC91-4A75-8532-B4607276CE5A}"/>
          </ac:spMkLst>
        </pc:spChg>
        <pc:spChg chg="mod">
          <ac:chgData name="Åkerman, Ulla" userId="d0083935-d6d3-4ce6-bb83-b342513b4304" providerId="ADAL" clId="{4B785F7D-7F56-4C75-9A25-DA6F4111C69A}" dt="2020-12-09T10:14:27.785" v="1" actId="552"/>
          <ac:spMkLst>
            <pc:docMk/>
            <pc:sldMk cId="3473346265" sldId="324"/>
            <ac:spMk id="39" creationId="{54090655-818D-4603-A5CD-CB14B477FCFF}"/>
          </ac:spMkLst>
        </pc:spChg>
        <pc:spChg chg="mod">
          <ac:chgData name="Åkerman, Ulla" userId="d0083935-d6d3-4ce6-bb83-b342513b4304" providerId="ADAL" clId="{4B785F7D-7F56-4C75-9A25-DA6F4111C69A}" dt="2020-12-09T10:14:27.785" v="1" actId="552"/>
          <ac:spMkLst>
            <pc:docMk/>
            <pc:sldMk cId="3473346265" sldId="324"/>
            <ac:spMk id="40" creationId="{1E38A87E-BB08-4AC5-83B4-99B009D752DD}"/>
          </ac:spMkLst>
        </pc:spChg>
        <pc:spChg chg="mod">
          <ac:chgData name="Åkerman, Ulla" userId="d0083935-d6d3-4ce6-bb83-b342513b4304" providerId="ADAL" clId="{4B785F7D-7F56-4C75-9A25-DA6F4111C69A}" dt="2020-12-09T10:14:51.775" v="2" actId="552"/>
          <ac:spMkLst>
            <pc:docMk/>
            <pc:sldMk cId="3473346265" sldId="324"/>
            <ac:spMk id="41" creationId="{E7307835-8DBD-4B4C-8D25-827EFF553E1F}"/>
          </ac:spMkLst>
        </pc:spChg>
        <pc:spChg chg="mod">
          <ac:chgData name="Åkerman, Ulla" userId="d0083935-d6d3-4ce6-bb83-b342513b4304" providerId="ADAL" clId="{4B785F7D-7F56-4C75-9A25-DA6F4111C69A}" dt="2020-12-09T10:14:27.785" v="1" actId="552"/>
          <ac:spMkLst>
            <pc:docMk/>
            <pc:sldMk cId="3473346265" sldId="324"/>
            <ac:spMk id="42" creationId="{78F753EA-6AC5-49F6-A905-4B0DA9477435}"/>
          </ac:spMkLst>
        </pc:spChg>
        <pc:spChg chg="mod">
          <ac:chgData name="Åkerman, Ulla" userId="d0083935-d6d3-4ce6-bb83-b342513b4304" providerId="ADAL" clId="{4B785F7D-7F56-4C75-9A25-DA6F4111C69A}" dt="2020-12-09T10:14:51.775" v="2" actId="552"/>
          <ac:spMkLst>
            <pc:docMk/>
            <pc:sldMk cId="3473346265" sldId="324"/>
            <ac:spMk id="43" creationId="{C3038AE7-1999-42E4-A0D5-83C6C3E29B88}"/>
          </ac:spMkLst>
        </pc:spChg>
        <pc:spChg chg="mod">
          <ac:chgData name="Åkerman, Ulla" userId="d0083935-d6d3-4ce6-bb83-b342513b4304" providerId="ADAL" clId="{4B785F7D-7F56-4C75-9A25-DA6F4111C69A}" dt="2020-12-09T10:14:27.785" v="1" actId="552"/>
          <ac:spMkLst>
            <pc:docMk/>
            <pc:sldMk cId="3473346265" sldId="324"/>
            <ac:spMk id="49" creationId="{F8907CD0-865F-4401-A3F6-28805565416D}"/>
          </ac:spMkLst>
        </pc:spChg>
        <pc:spChg chg="mod">
          <ac:chgData name="Åkerman, Ulla" userId="d0083935-d6d3-4ce6-bb83-b342513b4304" providerId="ADAL" clId="{4B785F7D-7F56-4C75-9A25-DA6F4111C69A}" dt="2020-12-09T10:14:51.775" v="2" actId="552"/>
          <ac:spMkLst>
            <pc:docMk/>
            <pc:sldMk cId="3473346265" sldId="324"/>
            <ac:spMk id="50" creationId="{0957C5BE-211E-4328-8E40-4BB43369B08B}"/>
          </ac:spMkLst>
        </pc:spChg>
        <pc:spChg chg="mod">
          <ac:chgData name="Åkerman, Ulla" userId="d0083935-d6d3-4ce6-bb83-b342513b4304" providerId="ADAL" clId="{4B785F7D-7F56-4C75-9A25-DA6F4111C69A}" dt="2020-12-09T10:14:27.785" v="1" actId="552"/>
          <ac:spMkLst>
            <pc:docMk/>
            <pc:sldMk cId="3473346265" sldId="324"/>
            <ac:spMk id="51" creationId="{E0E56D94-BEF6-417B-BE01-AA6012E2A853}"/>
          </ac:spMkLst>
        </pc:spChg>
        <pc:spChg chg="mod">
          <ac:chgData name="Åkerman, Ulla" userId="d0083935-d6d3-4ce6-bb83-b342513b4304" providerId="ADAL" clId="{4B785F7D-7F56-4C75-9A25-DA6F4111C69A}" dt="2020-12-09T10:14:51.775" v="2" actId="552"/>
          <ac:spMkLst>
            <pc:docMk/>
            <pc:sldMk cId="3473346265" sldId="324"/>
            <ac:spMk id="52" creationId="{88FEA16C-2295-4E63-BD53-09B5C9093F27}"/>
          </ac:spMkLst>
        </pc:spChg>
        <pc:spChg chg="mod">
          <ac:chgData name="Åkerman, Ulla" userId="d0083935-d6d3-4ce6-bb83-b342513b4304" providerId="ADAL" clId="{4B785F7D-7F56-4C75-9A25-DA6F4111C69A}" dt="2020-12-18T14:02:16.868" v="36" actId="555"/>
          <ac:spMkLst>
            <pc:docMk/>
            <pc:sldMk cId="3473346265" sldId="324"/>
            <ac:spMk id="53" creationId="{9C26B30E-3642-498D-9DC1-87A72F88199D}"/>
          </ac:spMkLst>
        </pc:spChg>
      </pc:sldChg>
      <pc:sldChg chg="addSp delSp modSp">
        <pc:chgData name="Åkerman, Ulla" userId="d0083935-d6d3-4ce6-bb83-b342513b4304" providerId="ADAL" clId="{4B785F7D-7F56-4C75-9A25-DA6F4111C69A}" dt="2020-12-15T08:19:32.696" v="11" actId="13244"/>
        <pc:sldMkLst>
          <pc:docMk/>
          <pc:sldMk cId="2615051094" sldId="326"/>
        </pc:sldMkLst>
        <pc:spChg chg="add del mod">
          <ac:chgData name="Åkerman, Ulla" userId="d0083935-d6d3-4ce6-bb83-b342513b4304" providerId="ADAL" clId="{4B785F7D-7F56-4C75-9A25-DA6F4111C69A}" dt="2020-12-15T08:19:11.348" v="8" actId="931"/>
          <ac:spMkLst>
            <pc:docMk/>
            <pc:sldMk cId="2615051094" sldId="326"/>
            <ac:spMk id="8" creationId="{65642330-930F-4C45-B183-F2545E62C7B9}"/>
          </ac:spMkLst>
        </pc:spChg>
        <pc:picChg chg="add mod">
          <ac:chgData name="Åkerman, Ulla" userId="d0083935-d6d3-4ce6-bb83-b342513b4304" providerId="ADAL" clId="{4B785F7D-7F56-4C75-9A25-DA6F4111C69A}" dt="2020-12-15T08:19:32.696" v="11" actId="13244"/>
          <ac:picMkLst>
            <pc:docMk/>
            <pc:sldMk cId="2615051094" sldId="326"/>
            <ac:picMk id="10" creationId="{0DDF631D-AF16-4924-AE7C-25686486EADD}"/>
          </ac:picMkLst>
        </pc:picChg>
        <pc:picChg chg="del">
          <ac:chgData name="Åkerman, Ulla" userId="d0083935-d6d3-4ce6-bb83-b342513b4304" providerId="ADAL" clId="{4B785F7D-7F56-4C75-9A25-DA6F4111C69A}" dt="2020-12-15T08:18:56.849" v="7" actId="478"/>
          <ac:picMkLst>
            <pc:docMk/>
            <pc:sldMk cId="2615051094" sldId="326"/>
            <ac:picMk id="15" creationId="{124DFE90-51D8-4367-AEA2-F46326F3C4B9}"/>
          </ac:picMkLst>
        </pc:picChg>
      </pc:sldChg>
      <pc:sldChg chg="addSp delSp modSp">
        <pc:chgData name="Åkerman, Ulla" userId="d0083935-d6d3-4ce6-bb83-b342513b4304" providerId="ADAL" clId="{4B785F7D-7F56-4C75-9A25-DA6F4111C69A}" dt="2020-12-21T07:39:22.967" v="83" actId="1076"/>
        <pc:sldMkLst>
          <pc:docMk/>
          <pc:sldMk cId="232067516" sldId="327"/>
        </pc:sldMkLst>
        <pc:spChg chg="mod">
          <ac:chgData name="Åkerman, Ulla" userId="d0083935-d6d3-4ce6-bb83-b342513b4304" providerId="ADAL" clId="{4B785F7D-7F56-4C75-9A25-DA6F4111C69A}" dt="2020-12-18T14:05:58.793" v="62" actId="14100"/>
          <ac:spMkLst>
            <pc:docMk/>
            <pc:sldMk cId="232067516" sldId="327"/>
            <ac:spMk id="10" creationId="{CBC0644F-553B-4D4E-9534-9A97C4BEF8D4}"/>
          </ac:spMkLst>
        </pc:spChg>
        <pc:spChg chg="mod">
          <ac:chgData name="Åkerman, Ulla" userId="d0083935-d6d3-4ce6-bb83-b342513b4304" providerId="ADAL" clId="{4B785F7D-7F56-4C75-9A25-DA6F4111C69A}" dt="2020-12-18T14:12:40.046" v="77" actId="13244"/>
          <ac:spMkLst>
            <pc:docMk/>
            <pc:sldMk cId="232067516" sldId="327"/>
            <ac:spMk id="12" creationId="{351DAA53-AC10-4B7B-A2AE-9DB3F67BE8A2}"/>
          </ac:spMkLst>
        </pc:spChg>
        <pc:spChg chg="mod">
          <ac:chgData name="Åkerman, Ulla" userId="d0083935-d6d3-4ce6-bb83-b342513b4304" providerId="ADAL" clId="{4B785F7D-7F56-4C75-9A25-DA6F4111C69A}" dt="2020-12-18T14:12:46.015" v="78" actId="13244"/>
          <ac:spMkLst>
            <pc:docMk/>
            <pc:sldMk cId="232067516" sldId="327"/>
            <ac:spMk id="13" creationId="{8AF05446-9992-4D11-B2B6-EEFFBD944344}"/>
          </ac:spMkLst>
        </pc:spChg>
        <pc:spChg chg="mod">
          <ac:chgData name="Åkerman, Ulla" userId="d0083935-d6d3-4ce6-bb83-b342513b4304" providerId="ADAL" clId="{4B785F7D-7F56-4C75-9A25-DA6F4111C69A}" dt="2020-12-18T14:12:48.367" v="79" actId="13244"/>
          <ac:spMkLst>
            <pc:docMk/>
            <pc:sldMk cId="232067516" sldId="327"/>
            <ac:spMk id="14" creationId="{48EE14BE-A754-4E24-A14B-C865EE6D57F1}"/>
          </ac:spMkLst>
        </pc:spChg>
        <pc:spChg chg="mod">
          <ac:chgData name="Åkerman, Ulla" userId="d0083935-d6d3-4ce6-bb83-b342513b4304" providerId="ADAL" clId="{4B785F7D-7F56-4C75-9A25-DA6F4111C69A}" dt="2020-12-21T07:39:22.967" v="83" actId="1076"/>
          <ac:spMkLst>
            <pc:docMk/>
            <pc:sldMk cId="232067516" sldId="327"/>
            <ac:spMk id="19" creationId="{0AC9D87A-54FD-4128-A5B7-26F76A9E76FF}"/>
          </ac:spMkLst>
        </pc:spChg>
        <pc:spChg chg="add del mod">
          <ac:chgData name="Åkerman, Ulla" userId="d0083935-d6d3-4ce6-bb83-b342513b4304" providerId="ADAL" clId="{4B785F7D-7F56-4C75-9A25-DA6F4111C69A}" dt="2020-12-18T14:10:34.523" v="69" actId="478"/>
          <ac:spMkLst>
            <pc:docMk/>
            <pc:sldMk cId="232067516" sldId="327"/>
            <ac:spMk id="20" creationId="{E6F35654-19DC-402A-BB1E-5051FC6478A0}"/>
          </ac:spMkLst>
        </pc:spChg>
        <pc:spChg chg="add del mod">
          <ac:chgData name="Åkerman, Ulla" userId="d0083935-d6d3-4ce6-bb83-b342513b4304" providerId="ADAL" clId="{4B785F7D-7F56-4C75-9A25-DA6F4111C69A}" dt="2020-12-18T14:10:32.466" v="68" actId="478"/>
          <ac:spMkLst>
            <pc:docMk/>
            <pc:sldMk cId="232067516" sldId="327"/>
            <ac:spMk id="21" creationId="{8ED2019F-EEFB-477D-820B-B7C41CFCE517}"/>
          </ac:spMkLst>
        </pc:spChg>
        <pc:picChg chg="add mod">
          <ac:chgData name="Åkerman, Ulla" userId="d0083935-d6d3-4ce6-bb83-b342513b4304" providerId="ADAL" clId="{4B785F7D-7F56-4C75-9A25-DA6F4111C69A}" dt="2020-12-18T14:12:25.831" v="75" actId="13244"/>
          <ac:picMkLst>
            <pc:docMk/>
            <pc:sldMk cId="232067516" sldId="327"/>
            <ac:picMk id="22" creationId="{A3E81A80-A5E0-4706-B122-3E08F02ACF89}"/>
          </ac:picMkLst>
        </pc:picChg>
        <pc:picChg chg="add mod">
          <ac:chgData name="Åkerman, Ulla" userId="d0083935-d6d3-4ce6-bb83-b342513b4304" providerId="ADAL" clId="{4B785F7D-7F56-4C75-9A25-DA6F4111C69A}" dt="2020-12-18T14:12:28.542" v="76" actId="13244"/>
          <ac:picMkLst>
            <pc:docMk/>
            <pc:sldMk cId="232067516" sldId="327"/>
            <ac:picMk id="23" creationId="{190E0FA1-8A2D-4414-9E1A-DC09A843EE3F}"/>
          </ac:picMkLst>
        </pc:picChg>
      </pc:sldChg>
      <pc:sldChg chg="addSp delSp modSp">
        <pc:chgData name="Åkerman, Ulla" userId="d0083935-d6d3-4ce6-bb83-b342513b4304" providerId="ADAL" clId="{4B785F7D-7F56-4C75-9A25-DA6F4111C69A}" dt="2020-12-15T08:44:57.448" v="20" actId="962"/>
        <pc:sldMkLst>
          <pc:docMk/>
          <pc:sldMk cId="1158175688" sldId="336"/>
        </pc:sldMkLst>
        <pc:spChg chg="add del mod">
          <ac:chgData name="Åkerman, Ulla" userId="d0083935-d6d3-4ce6-bb83-b342513b4304" providerId="ADAL" clId="{4B785F7D-7F56-4C75-9A25-DA6F4111C69A}" dt="2020-12-15T08:44:31.740" v="13" actId="931"/>
          <ac:spMkLst>
            <pc:docMk/>
            <pc:sldMk cId="1158175688" sldId="336"/>
            <ac:spMk id="8" creationId="{BDCAD774-79BC-4BA3-8749-A232131ABD62}"/>
          </ac:spMkLst>
        </pc:spChg>
        <pc:picChg chg="add mod">
          <ac:chgData name="Åkerman, Ulla" userId="d0083935-d6d3-4ce6-bb83-b342513b4304" providerId="ADAL" clId="{4B785F7D-7F56-4C75-9A25-DA6F4111C69A}" dt="2020-12-15T08:44:57.448" v="20" actId="962"/>
          <ac:picMkLst>
            <pc:docMk/>
            <pc:sldMk cId="1158175688" sldId="336"/>
            <ac:picMk id="10" creationId="{D836457F-9CA2-4293-80EE-76FC051063AA}"/>
          </ac:picMkLst>
        </pc:picChg>
        <pc:picChg chg="del">
          <ac:chgData name="Åkerman, Ulla" userId="d0083935-d6d3-4ce6-bb83-b342513b4304" providerId="ADAL" clId="{4B785F7D-7F56-4C75-9A25-DA6F4111C69A}" dt="2020-12-15T08:44:14.698" v="12" actId="478"/>
          <ac:picMkLst>
            <pc:docMk/>
            <pc:sldMk cId="1158175688" sldId="336"/>
            <ac:picMk id="15" creationId="{5111A48A-FF83-41A7-B7EF-A11065F66E75}"/>
          </ac:picMkLst>
        </pc:picChg>
      </pc:sldChg>
      <pc:sldChg chg="modSp">
        <pc:chgData name="Åkerman, Ulla" userId="d0083935-d6d3-4ce6-bb83-b342513b4304" providerId="ADAL" clId="{4B785F7D-7F56-4C75-9A25-DA6F4111C69A}" dt="2020-12-10T09:26:54.043" v="6"/>
        <pc:sldMkLst>
          <pc:docMk/>
          <pc:sldMk cId="1724995403" sldId="342"/>
        </pc:sldMkLst>
        <pc:spChg chg="mod">
          <ac:chgData name="Åkerman, Ulla" userId="d0083935-d6d3-4ce6-bb83-b342513b4304" providerId="ADAL" clId="{4B785F7D-7F56-4C75-9A25-DA6F4111C69A}" dt="2020-12-10T09:26:38.089" v="4"/>
          <ac:spMkLst>
            <pc:docMk/>
            <pc:sldMk cId="1724995403" sldId="342"/>
            <ac:spMk id="24" creationId="{E913B133-6378-43E1-85FE-4459967A02A5}"/>
          </ac:spMkLst>
        </pc:spChg>
        <pc:spChg chg="mod">
          <ac:chgData name="Åkerman, Ulla" userId="d0083935-d6d3-4ce6-bb83-b342513b4304" providerId="ADAL" clId="{4B785F7D-7F56-4C75-9A25-DA6F4111C69A}" dt="2020-12-10T09:26:54.043" v="6"/>
          <ac:spMkLst>
            <pc:docMk/>
            <pc:sldMk cId="1724995403" sldId="342"/>
            <ac:spMk id="25" creationId="{AD747426-87CA-4A09-B361-CAFFD3B5075B}"/>
          </ac:spMkLst>
        </pc:spChg>
      </pc:sldChg>
      <pc:sldChg chg="modSp">
        <pc:chgData name="Åkerman, Ulla" userId="d0083935-d6d3-4ce6-bb83-b342513b4304" providerId="ADAL" clId="{4B785F7D-7F56-4C75-9A25-DA6F4111C69A}" dt="2020-12-18T14:14:11.712" v="82" actId="13244"/>
        <pc:sldMkLst>
          <pc:docMk/>
          <pc:sldMk cId="1548256538" sldId="343"/>
        </pc:sldMkLst>
        <pc:spChg chg="mod">
          <ac:chgData name="Åkerman, Ulla" userId="d0083935-d6d3-4ce6-bb83-b342513b4304" providerId="ADAL" clId="{4B785F7D-7F56-4C75-9A25-DA6F4111C69A}" dt="2020-12-18T14:13:59.175" v="81" actId="1076"/>
          <ac:spMkLst>
            <pc:docMk/>
            <pc:sldMk cId="1548256538" sldId="343"/>
            <ac:spMk id="18" creationId="{9AEE53EE-FA4B-4BF4-BAF4-46F35BB6BB92}"/>
          </ac:spMkLst>
        </pc:spChg>
        <pc:picChg chg="mod">
          <ac:chgData name="Åkerman, Ulla" userId="d0083935-d6d3-4ce6-bb83-b342513b4304" providerId="ADAL" clId="{4B785F7D-7F56-4C75-9A25-DA6F4111C69A}" dt="2020-12-18T14:14:11.712" v="82" actId="13244"/>
          <ac:picMkLst>
            <pc:docMk/>
            <pc:sldMk cId="1548256538" sldId="343"/>
            <ac:picMk id="7" creationId="{1817EE51-7E5B-4431-8AF9-59E24EAD29BA}"/>
          </ac:picMkLst>
        </pc:picChg>
      </pc:sldChg>
      <pc:sldChg chg="add del">
        <pc:chgData name="Åkerman, Ulla" userId="d0083935-d6d3-4ce6-bb83-b342513b4304" providerId="ADAL" clId="{4B785F7D-7F56-4C75-9A25-DA6F4111C69A}" dt="2020-12-18T13:57:16.528" v="22"/>
        <pc:sldMkLst>
          <pc:docMk/>
          <pc:sldMk cId="2285896527" sldId="347"/>
        </pc:sldMkLst>
      </pc:sldChg>
      <pc:sldChg chg="addSp delSp modSp add del mod modClrScheme chgLayout">
        <pc:chgData name="Åkerman, Ulla" userId="d0083935-d6d3-4ce6-bb83-b342513b4304" providerId="ADAL" clId="{4B785F7D-7F56-4C75-9A25-DA6F4111C69A}" dt="2020-12-18T13:59:57.449" v="35" actId="2696"/>
        <pc:sldMkLst>
          <pc:docMk/>
          <pc:sldMk cId="3375479805" sldId="347"/>
        </pc:sldMkLst>
        <pc:spChg chg="del">
          <ac:chgData name="Åkerman, Ulla" userId="d0083935-d6d3-4ce6-bb83-b342513b4304" providerId="ADAL" clId="{4B785F7D-7F56-4C75-9A25-DA6F4111C69A}" dt="2020-12-18T13:57:48.309" v="26" actId="478"/>
          <ac:spMkLst>
            <pc:docMk/>
            <pc:sldMk cId="3375479805" sldId="347"/>
            <ac:spMk id="2" creationId="{2A6DCC73-5485-4B55-9B5E-7FF4EC5A64A3}"/>
          </ac:spMkLst>
        </pc:spChg>
        <pc:spChg chg="mod">
          <ac:chgData name="Åkerman, Ulla" userId="d0083935-d6d3-4ce6-bb83-b342513b4304" providerId="ADAL" clId="{4B785F7D-7F56-4C75-9A25-DA6F4111C69A}" dt="2020-12-18T13:58:31.543" v="34" actId="26606"/>
          <ac:spMkLst>
            <pc:docMk/>
            <pc:sldMk cId="3375479805" sldId="347"/>
            <ac:spMk id="3" creationId="{7BF2FE00-4139-4BFF-9C61-73A22BDF0421}"/>
          </ac:spMkLst>
        </pc:spChg>
        <pc:spChg chg="mod">
          <ac:chgData name="Åkerman, Ulla" userId="d0083935-d6d3-4ce6-bb83-b342513b4304" providerId="ADAL" clId="{4B785F7D-7F56-4C75-9A25-DA6F4111C69A}" dt="2020-12-18T13:58:31.543" v="34" actId="26606"/>
          <ac:spMkLst>
            <pc:docMk/>
            <pc:sldMk cId="3375479805" sldId="347"/>
            <ac:spMk id="4" creationId="{7199B8DC-44DD-4DF5-B871-6E8AC9FFF95F}"/>
          </ac:spMkLst>
        </pc:spChg>
        <pc:spChg chg="mod">
          <ac:chgData name="Åkerman, Ulla" userId="d0083935-d6d3-4ce6-bb83-b342513b4304" providerId="ADAL" clId="{4B785F7D-7F56-4C75-9A25-DA6F4111C69A}" dt="2020-12-18T13:58:31.543" v="34" actId="26606"/>
          <ac:spMkLst>
            <pc:docMk/>
            <pc:sldMk cId="3375479805" sldId="347"/>
            <ac:spMk id="5" creationId="{9E6B4ACC-CCAD-4DC9-8CC5-04934438F446}"/>
          </ac:spMkLst>
        </pc:spChg>
        <pc:spChg chg="del">
          <ac:chgData name="Åkerman, Ulla" userId="d0083935-d6d3-4ce6-bb83-b342513b4304" providerId="ADAL" clId="{4B785F7D-7F56-4C75-9A25-DA6F4111C69A}" dt="2020-12-18T13:57:38.663" v="24" actId="931"/>
          <ac:spMkLst>
            <pc:docMk/>
            <pc:sldMk cId="3375479805" sldId="347"/>
            <ac:spMk id="6" creationId="{B6C1354A-60F2-451C-B2FF-E01A5849D369}"/>
          </ac:spMkLst>
        </pc:spChg>
        <pc:spChg chg="del mod">
          <ac:chgData name="Åkerman, Ulla" userId="d0083935-d6d3-4ce6-bb83-b342513b4304" providerId="ADAL" clId="{4B785F7D-7F56-4C75-9A25-DA6F4111C69A}" dt="2020-12-18T13:57:51.873" v="27" actId="478"/>
          <ac:spMkLst>
            <pc:docMk/>
            <pc:sldMk cId="3375479805" sldId="347"/>
            <ac:spMk id="7" creationId="{3BAC10B9-59F4-4721-BD19-131C6B1A760B}"/>
          </ac:spMkLst>
        </pc:spChg>
        <pc:spChg chg="add del mod">
          <ac:chgData name="Åkerman, Ulla" userId="d0083935-d6d3-4ce6-bb83-b342513b4304" providerId="ADAL" clId="{4B785F7D-7F56-4C75-9A25-DA6F4111C69A}" dt="2020-12-18T13:58:20.653" v="33" actId="931"/>
          <ac:spMkLst>
            <pc:docMk/>
            <pc:sldMk cId="3375479805" sldId="347"/>
            <ac:spMk id="11" creationId="{3E1082E4-9C70-4B68-AF86-7E3F7EF800EB}"/>
          </ac:spMkLst>
        </pc:spChg>
        <pc:picChg chg="add del mod">
          <ac:chgData name="Åkerman, Ulla" userId="d0083935-d6d3-4ce6-bb83-b342513b4304" providerId="ADAL" clId="{4B785F7D-7F56-4C75-9A25-DA6F4111C69A}" dt="2020-12-18T13:58:09.805" v="31" actId="478"/>
          <ac:picMkLst>
            <pc:docMk/>
            <pc:sldMk cId="3375479805" sldId="347"/>
            <ac:picMk id="9" creationId="{874729B0-50D0-475C-9CD3-FA17AA140C03}"/>
          </ac:picMkLst>
        </pc:picChg>
        <pc:picChg chg="add mod ord">
          <ac:chgData name="Åkerman, Ulla" userId="d0083935-d6d3-4ce6-bb83-b342513b4304" providerId="ADAL" clId="{4B785F7D-7F56-4C75-9A25-DA6F4111C69A}" dt="2020-12-18T13:58:31.543" v="34" actId="26606"/>
          <ac:picMkLst>
            <pc:docMk/>
            <pc:sldMk cId="3375479805" sldId="347"/>
            <ac:picMk id="13" creationId="{92A3E3F6-C175-4E26-A5A3-24A7B724C65A}"/>
          </ac:picMkLst>
        </pc:picChg>
      </pc:sldChg>
    </pc:docChg>
  </pc:docChgLst>
  <pc:docChgLst>
    <pc:chgData name="Anki Grundelius" userId="b72613fe-490e-4435-b2c8-0ced5966a88c" providerId="ADAL" clId="{1CB89720-8075-4AF0-B0FF-23FAE1FD48BF}"/>
    <pc:docChg chg="modSld">
      <pc:chgData name="Anki Grundelius" userId="b72613fe-490e-4435-b2c8-0ced5966a88c" providerId="ADAL" clId="{1CB89720-8075-4AF0-B0FF-23FAE1FD48BF}" dt="2020-10-13T15:11:12.642" v="41" actId="20577"/>
      <pc:docMkLst>
        <pc:docMk/>
      </pc:docMkLst>
      <pc:sldChg chg="modSp">
        <pc:chgData name="Anki Grundelius" userId="b72613fe-490e-4435-b2c8-0ced5966a88c" providerId="ADAL" clId="{1CB89720-8075-4AF0-B0FF-23FAE1FD48BF}" dt="2020-10-13T15:11:12.642" v="41" actId="20577"/>
        <pc:sldMkLst>
          <pc:docMk/>
          <pc:sldMk cId="2615051094" sldId="326"/>
        </pc:sldMkLst>
        <pc:spChg chg="mod">
          <ac:chgData name="Anki Grundelius" userId="b72613fe-490e-4435-b2c8-0ced5966a88c" providerId="ADAL" clId="{1CB89720-8075-4AF0-B0FF-23FAE1FD48BF}" dt="2020-10-13T15:11:12.642" v="41" actId="20577"/>
          <ac:spMkLst>
            <pc:docMk/>
            <pc:sldMk cId="2615051094" sldId="326"/>
            <ac:spMk id="7" creationId="{4736D399-2CFA-43B4-B9B8-CF59B9956A1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DA4F-C733-4485-BCAA-ED66A1937FEB}" type="datetimeFigureOut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E7156-62F3-4CA3-9C03-D68BF7374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7279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93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med bild, rubrik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5004048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/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3" name="Platshållare för bild 2"/>
          <p:cNvSpPr>
            <a:spLocks noGrp="1" noChangeAspect="1"/>
          </p:cNvSpPr>
          <p:nvPr>
            <p:ph type="pic" sz="quarter" idx="13"/>
          </p:nvPr>
        </p:nvSpPr>
        <p:spPr>
          <a:xfrm>
            <a:off x="-252536" y="1387425"/>
            <a:ext cx="4860000" cy="324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5004048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/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pic>
        <p:nvPicPr>
          <p:cNvPr id="9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48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 bild, rubrik, punktl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8136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706400"/>
            <a:ext cx="4165200" cy="27756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808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316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, rubrik,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700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9557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vä bilder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4"/>
          </p:nvPr>
        </p:nvSpPr>
        <p:spPr>
          <a:xfrm>
            <a:off x="612000" y="0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5"/>
          </p:nvPr>
        </p:nvSpPr>
        <p:spPr>
          <a:xfrm>
            <a:off x="612000" y="2319902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6"/>
          </p:nvPr>
        </p:nvSpPr>
        <p:spPr>
          <a:xfrm>
            <a:off x="4320000" y="464400"/>
            <a:ext cx="3596400" cy="3600000"/>
          </a:xfrm>
        </p:spPr>
        <p:txBody>
          <a:bodyPr>
            <a:noAutofit/>
          </a:bodyPr>
          <a:lstStyle>
            <a:lvl1pPr marL="12700" indent="0">
              <a:buFontTx/>
              <a:buNone/>
              <a:defRPr sz="2000"/>
            </a:lvl1pPr>
            <a:lvl2pPr marL="43425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122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47853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toppbilder,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2304000"/>
            <a:ext cx="7347600" cy="15552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8424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4"/>
          </p:nvPr>
        </p:nvSpPr>
        <p:spPr>
          <a:xfrm>
            <a:off x="45900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625016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27396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776988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 utan bild, text,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0"/>
          </p:nvPr>
        </p:nvSpPr>
        <p:spPr>
          <a:xfrm>
            <a:off x="360000" y="270000"/>
            <a:ext cx="8460000" cy="44079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2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3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12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gr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17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4D5329F3-D0E0-4E7F-8B15-6A56B66E78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ubrik 1"/>
          <p:cNvSpPr txBox="1">
            <a:spLocks/>
          </p:cNvSpPr>
          <p:nvPr userDrawn="1"/>
        </p:nvSpPr>
        <p:spPr>
          <a:xfrm>
            <a:off x="3420000" y="1412777"/>
            <a:ext cx="3780000" cy="108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1" kern="1200" cap="all" baseline="0">
                <a:solidFill>
                  <a:srgbClr val="5F5F5F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90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bl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E9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D8A85128-4B2E-4995-9DDA-E09BF020E9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</p:spTree>
    <p:extLst>
      <p:ext uri="{BB962C8B-B14F-4D97-AF65-F5344CB8AC3E}">
        <p14:creationId xmlns:p14="http://schemas.microsoft.com/office/powerpoint/2010/main" val="58617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, punktlista,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 anchor="t">
            <a:noAutofit/>
          </a:bodyPr>
          <a:lstStyle>
            <a:lvl1pPr algn="l">
              <a:defRPr sz="3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24400" y="1548000"/>
            <a:ext cx="7344000" cy="3267419"/>
          </a:xfrm>
        </p:spPr>
        <p:txBody>
          <a:bodyPr>
            <a:no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 marL="756000" indent="-252000"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3pPr>
            <a:lvl4pPr>
              <a:defRPr sz="2400">
                <a:latin typeface="Arial" pitchFamily="34" charset="0"/>
                <a:cs typeface="Arial" pitchFamily="34" charset="0"/>
              </a:defRPr>
            </a:lvl4pPr>
            <a:lvl5pPr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5255"/>
            <a:ext cx="752320" cy="189000"/>
          </a:xfrm>
          <a:prstGeom prst="rect">
            <a:avLst/>
          </a:prstGeom>
        </p:spPr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5255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5255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868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diagram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diagram 6"/>
          <p:cNvSpPr>
            <a:spLocks noGrp="1"/>
          </p:cNvSpPr>
          <p:nvPr>
            <p:ph type="chart" sz="quarter" idx="13"/>
          </p:nvPr>
        </p:nvSpPr>
        <p:spPr>
          <a:xfrm>
            <a:off x="824400" y="1547999"/>
            <a:ext cx="4140000" cy="32688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</a:p>
        </p:txBody>
      </p:sp>
      <p:sp>
        <p:nvSpPr>
          <p:cNvPr id="10" name="Platshållare för text 10"/>
          <p:cNvSpPr>
            <a:spLocks noGrp="1"/>
          </p:cNvSpPr>
          <p:nvPr>
            <p:ph type="body" sz="quarter" idx="15"/>
          </p:nvPr>
        </p:nvSpPr>
        <p:spPr>
          <a:xfrm>
            <a:off x="5129015" y="1548000"/>
            <a:ext cx="3038328" cy="32688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548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709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42459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48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 liggande bild uta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0" y="459001"/>
            <a:ext cx="6300192" cy="420012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18376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ligga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00000" y="3653100"/>
            <a:ext cx="6552000" cy="10800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900000" y="-18900"/>
            <a:ext cx="4680000" cy="351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56885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91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24247" y="1444500"/>
            <a:ext cx="7344000" cy="291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7" descr="NV_4F_PC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178" y="4340143"/>
            <a:ext cx="576000" cy="64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52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50" r:id="rId4"/>
    <p:sldLayoutId id="2147483680" r:id="rId5"/>
    <p:sldLayoutId id="2147483651" r:id="rId6"/>
    <p:sldLayoutId id="2147483679" r:id="rId7"/>
    <p:sldLayoutId id="2147483671" r:id="rId8"/>
    <p:sldLayoutId id="2147483678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56" r:id="rId1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rgbClr val="5F5F5F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52000" indent="-2520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4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756000" indent="-2520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08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60000" indent="-2520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cfarnrsok.scb.se/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vardsverket.se/avfallsregiste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84F17AF-3D64-4385-8D6B-695902557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45AC699-DAFE-4220-B024-4F088E17D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BAF0DA9-3C18-47DF-B9BE-7ADA08B3F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</a:t>
            </a:fld>
            <a:endParaRPr lang="sv-SE"/>
          </a:p>
        </p:txBody>
      </p:sp>
      <p:pic>
        <p:nvPicPr>
          <p:cNvPr id="10" name="Platshållare för bild 9" descr="En gammal målarburk med färgrester och använd pensel i burken.">
            <a:extLst>
              <a:ext uri="{FF2B5EF4-FFF2-40B4-BE49-F238E27FC236}">
                <a16:creationId xmlns:a16="http://schemas.microsoft.com/office/drawing/2014/main" id="{0006A1B6-5F8E-4DF9-BD1D-97A5F26575F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" b="2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8786C1A2-0088-4716-8523-4DF8799E79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En genomgång av alla steg med uppgifter som behövs för mindre </a:t>
            </a:r>
            <a:r>
              <a:rPr lang="sv-SE"/>
              <a:t>och större </a:t>
            </a:r>
            <a:r>
              <a:rPr lang="sv-SE" dirty="0"/>
              <a:t>företag att rapportera farligt avfall till avfallsregistret hos Naturvårdsverket.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D9FD98-6431-4481-AFA7-5B222F4AC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Så fungerar </a:t>
            </a:r>
            <a:br>
              <a:rPr lang="sv-SE"/>
            </a:br>
            <a:r>
              <a:rPr lang="sv-SE"/>
              <a:t>e-tjänsten</a:t>
            </a:r>
          </a:p>
        </p:txBody>
      </p:sp>
    </p:spTree>
    <p:extLst>
      <p:ext uri="{BB962C8B-B14F-4D97-AF65-F5344CB8AC3E}">
        <p14:creationId xmlns:p14="http://schemas.microsoft.com/office/powerpoint/2010/main" val="3315617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E553BBF-15DA-4915-A2BB-CBB8986E1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1F7270-158E-4493-8482-9745B8D73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159B51-7CDE-4B02-A6E8-108F5408C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05456" y="3413155"/>
            <a:ext cx="360000" cy="189000"/>
          </a:xfrm>
        </p:spPr>
        <p:txBody>
          <a:bodyPr/>
          <a:lstStyle/>
          <a:p>
            <a:fld id="{1844E2AD-2CA4-4022-8F3B-D585D66E2E30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2CFEAF33-EC91-4A75-8532-B4607276CE5A}"/>
              </a:ext>
            </a:extLst>
          </p:cNvPr>
          <p:cNvSpPr/>
          <p:nvPr/>
        </p:nvSpPr>
        <p:spPr>
          <a:xfrm>
            <a:off x="5470930" y="4625828"/>
            <a:ext cx="1856585" cy="19884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12345678</a:t>
            </a:r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D48540A5-2170-4058-9BF0-DC7BABB7406C}"/>
              </a:ext>
            </a:extLst>
          </p:cNvPr>
          <p:cNvSpPr/>
          <p:nvPr/>
        </p:nvSpPr>
        <p:spPr>
          <a:xfrm>
            <a:off x="5546047" y="4394702"/>
            <a:ext cx="2245631" cy="1794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Verksamhetens CFAR-nummer: </a:t>
            </a:r>
            <a:r>
              <a:rPr lang="sv-SE" sz="1000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9C26B30E-3642-498D-9DC1-87A72F88199D}"/>
              </a:ext>
            </a:extLst>
          </p:cNvPr>
          <p:cNvSpPr/>
          <p:nvPr/>
        </p:nvSpPr>
        <p:spPr>
          <a:xfrm>
            <a:off x="1144097" y="4598288"/>
            <a:ext cx="1818531" cy="22638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0721-583612</a:t>
            </a:r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5F835AD6-37EC-4A07-A325-DCBE8C50397B}"/>
              </a:ext>
            </a:extLst>
          </p:cNvPr>
          <p:cNvSpPr/>
          <p:nvPr/>
        </p:nvSpPr>
        <p:spPr>
          <a:xfrm>
            <a:off x="1169354" y="4399093"/>
            <a:ext cx="1286887" cy="178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88FEA16C-2295-4E63-BD53-09B5C9093F27}"/>
              </a:ext>
            </a:extLst>
          </p:cNvPr>
          <p:cNvSpPr/>
          <p:nvPr/>
        </p:nvSpPr>
        <p:spPr>
          <a:xfrm>
            <a:off x="5470930" y="4099093"/>
            <a:ext cx="1867391" cy="26079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lena.andersson@maleriet.nu</a:t>
            </a:r>
          </a:p>
        </p:txBody>
      </p:sp>
      <p:sp>
        <p:nvSpPr>
          <p:cNvPr id="47" name="Rektangel 46">
            <a:extLst>
              <a:ext uri="{FF2B5EF4-FFF2-40B4-BE49-F238E27FC236}">
                <a16:creationId xmlns:a16="http://schemas.microsoft.com/office/drawing/2014/main" id="{B2997DAC-421D-4B21-A499-37A5133E0558}"/>
              </a:ext>
            </a:extLst>
          </p:cNvPr>
          <p:cNvSpPr/>
          <p:nvPr/>
        </p:nvSpPr>
        <p:spPr>
          <a:xfrm>
            <a:off x="5546047" y="3907191"/>
            <a:ext cx="2245631" cy="1794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E-postadress: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</a:p>
        </p:txBody>
      </p:sp>
      <p:sp>
        <p:nvSpPr>
          <p:cNvPr id="51" name="Rektangel 50">
            <a:extLst>
              <a:ext uri="{FF2B5EF4-FFF2-40B4-BE49-F238E27FC236}">
                <a16:creationId xmlns:a16="http://schemas.microsoft.com/office/drawing/2014/main" id="{E0E56D94-BEF6-417B-BE01-AA6012E2A853}"/>
              </a:ext>
            </a:extLst>
          </p:cNvPr>
          <p:cNvSpPr/>
          <p:nvPr/>
        </p:nvSpPr>
        <p:spPr>
          <a:xfrm>
            <a:off x="1144097" y="4172710"/>
            <a:ext cx="1818530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Lena Andersson</a:t>
            </a:r>
          </a:p>
        </p:txBody>
      </p:sp>
      <p:sp>
        <p:nvSpPr>
          <p:cNvPr id="46" name="Rektangel 45">
            <a:extLst>
              <a:ext uri="{FF2B5EF4-FFF2-40B4-BE49-F238E27FC236}">
                <a16:creationId xmlns:a16="http://schemas.microsoft.com/office/drawing/2014/main" id="{E3FC0818-C62F-4619-8D23-717E0722EFDE}"/>
              </a:ext>
            </a:extLst>
          </p:cNvPr>
          <p:cNvSpPr/>
          <p:nvPr/>
        </p:nvSpPr>
        <p:spPr>
          <a:xfrm>
            <a:off x="1141375" y="3923336"/>
            <a:ext cx="1867391" cy="216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Kontaktperson: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50" name="Rektangel 49">
            <a:extLst>
              <a:ext uri="{FF2B5EF4-FFF2-40B4-BE49-F238E27FC236}">
                <a16:creationId xmlns:a16="http://schemas.microsoft.com/office/drawing/2014/main" id="{0957C5BE-211E-4328-8E40-4BB43369B08B}"/>
              </a:ext>
            </a:extLst>
          </p:cNvPr>
          <p:cNvSpPr/>
          <p:nvPr/>
        </p:nvSpPr>
        <p:spPr>
          <a:xfrm>
            <a:off x="5470930" y="3688186"/>
            <a:ext cx="1856585" cy="19884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Lenas måleri AB</a:t>
            </a:r>
          </a:p>
        </p:txBody>
      </p:sp>
      <p:sp>
        <p:nvSpPr>
          <p:cNvPr id="45" name="Rektangel 44">
            <a:extLst>
              <a:ext uri="{FF2B5EF4-FFF2-40B4-BE49-F238E27FC236}">
                <a16:creationId xmlns:a16="http://schemas.microsoft.com/office/drawing/2014/main" id="{571D07C4-C83F-4C68-A997-604AF67309E6}"/>
              </a:ext>
            </a:extLst>
          </p:cNvPr>
          <p:cNvSpPr/>
          <p:nvPr/>
        </p:nvSpPr>
        <p:spPr>
          <a:xfrm>
            <a:off x="5518068" y="3459415"/>
            <a:ext cx="2245631" cy="198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Verksamhetens namn: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F8907CD0-865F-4401-A3F6-28805565416D}"/>
              </a:ext>
            </a:extLst>
          </p:cNvPr>
          <p:cNvSpPr/>
          <p:nvPr/>
        </p:nvSpPr>
        <p:spPr>
          <a:xfrm>
            <a:off x="1144097" y="3713519"/>
            <a:ext cx="2343307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568749-9631</a:t>
            </a:r>
          </a:p>
        </p:txBody>
      </p:sp>
      <p:sp>
        <p:nvSpPr>
          <p:cNvPr id="44" name="Rektangel 43">
            <a:extLst>
              <a:ext uri="{FF2B5EF4-FFF2-40B4-BE49-F238E27FC236}">
                <a16:creationId xmlns:a16="http://schemas.microsoft.com/office/drawing/2014/main" id="{9B484819-C9B2-43F2-9E0C-65114F3620FE}"/>
              </a:ext>
            </a:extLst>
          </p:cNvPr>
          <p:cNvSpPr/>
          <p:nvPr/>
        </p:nvSpPr>
        <p:spPr>
          <a:xfrm>
            <a:off x="1147110" y="3507854"/>
            <a:ext cx="2775405" cy="1823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54" name="Rektangel 53">
            <a:extLst>
              <a:ext uri="{FF2B5EF4-FFF2-40B4-BE49-F238E27FC236}">
                <a16:creationId xmlns:a16="http://schemas.microsoft.com/office/drawing/2014/main" id="{8AB71C34-85FD-4E4D-9F35-33E9C4308DD2}"/>
              </a:ext>
            </a:extLst>
          </p:cNvPr>
          <p:cNvSpPr/>
          <p:nvPr/>
        </p:nvSpPr>
        <p:spPr>
          <a:xfrm>
            <a:off x="1124602" y="3226209"/>
            <a:ext cx="6148076" cy="2607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Verksamhetsutövare</a:t>
            </a:r>
          </a:p>
        </p:txBody>
      </p:sp>
      <p:sp>
        <p:nvSpPr>
          <p:cNvPr id="56" name="Rektangulär pratbubbla 8">
            <a:extLst>
              <a:ext uri="{FF2B5EF4-FFF2-40B4-BE49-F238E27FC236}">
                <a16:creationId xmlns:a16="http://schemas.microsoft.com/office/drawing/2014/main" id="{BF2EC80D-2309-4179-86F1-C8821D2D739A}"/>
              </a:ext>
            </a:extLst>
          </p:cNvPr>
          <p:cNvSpPr/>
          <p:nvPr/>
        </p:nvSpPr>
        <p:spPr>
          <a:xfrm>
            <a:off x="6956109" y="3176669"/>
            <a:ext cx="1671138" cy="945828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CFAR-nummer är ett arbetsställes åttasiffriga identitet som tilldelas av SCB:s företagsregister. Om ni inte känner till ert CFAR-nummer kan ni söka fram det här:</a:t>
            </a:r>
            <a:r>
              <a:rPr lang="sv-SE" sz="800" dirty="0"/>
              <a:t> </a:t>
            </a:r>
            <a:r>
              <a:rPr lang="sv-SE" sz="800" dirty="0">
                <a:hlinkClick r:id="rId2"/>
              </a:rPr>
              <a:t>www.cfarnrsok.scb.se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C3038AE7-1999-42E4-A0D5-83C6C3E29B88}"/>
              </a:ext>
            </a:extLst>
          </p:cNvPr>
          <p:cNvSpPr/>
          <p:nvPr/>
        </p:nvSpPr>
        <p:spPr>
          <a:xfrm>
            <a:off x="5470930" y="2944275"/>
            <a:ext cx="1890528" cy="219945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073-052 42 51</a:t>
            </a: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F8D9DDEA-3B28-4497-AF0C-CCD5E3D65CC4}"/>
              </a:ext>
            </a:extLst>
          </p:cNvPr>
          <p:cNvSpPr/>
          <p:nvPr/>
        </p:nvSpPr>
        <p:spPr>
          <a:xfrm>
            <a:off x="5470930" y="2708220"/>
            <a:ext cx="1260998" cy="199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2" name="Rektangel 41">
            <a:extLst>
              <a:ext uri="{FF2B5EF4-FFF2-40B4-BE49-F238E27FC236}">
                <a16:creationId xmlns:a16="http://schemas.microsoft.com/office/drawing/2014/main" id="{78F753EA-6AC5-49F6-A905-4B0DA9477435}"/>
              </a:ext>
            </a:extLst>
          </p:cNvPr>
          <p:cNvSpPr/>
          <p:nvPr/>
        </p:nvSpPr>
        <p:spPr>
          <a:xfrm>
            <a:off x="1144097" y="3005320"/>
            <a:ext cx="2343308" cy="21450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anders.andersson@gmail.com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3422310A-8952-4E96-B8C6-082B478F75AD}"/>
              </a:ext>
            </a:extLst>
          </p:cNvPr>
          <p:cNvSpPr/>
          <p:nvPr/>
        </p:nvSpPr>
        <p:spPr>
          <a:xfrm>
            <a:off x="1169986" y="2715766"/>
            <a:ext cx="1260999" cy="206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E-postadress: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1" name="Rektangel 40">
            <a:extLst>
              <a:ext uri="{FF2B5EF4-FFF2-40B4-BE49-F238E27FC236}">
                <a16:creationId xmlns:a16="http://schemas.microsoft.com/office/drawing/2014/main" id="{E7307835-8DBD-4B4C-8D25-827EFF553E1F}"/>
              </a:ext>
            </a:extLst>
          </p:cNvPr>
          <p:cNvSpPr/>
          <p:nvPr/>
        </p:nvSpPr>
        <p:spPr>
          <a:xfrm>
            <a:off x="5470930" y="2499742"/>
            <a:ext cx="1890528" cy="20847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Andersson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A248994F-EDD8-4921-ADB4-D0291BA7A16D}"/>
              </a:ext>
            </a:extLst>
          </p:cNvPr>
          <p:cNvSpPr/>
          <p:nvPr/>
        </p:nvSpPr>
        <p:spPr>
          <a:xfrm>
            <a:off x="5470930" y="2211710"/>
            <a:ext cx="1169954" cy="2478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Efternamn: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40" name="Rektangel 39">
            <a:extLst>
              <a:ext uri="{FF2B5EF4-FFF2-40B4-BE49-F238E27FC236}">
                <a16:creationId xmlns:a16="http://schemas.microsoft.com/office/drawing/2014/main" id="{1E38A87E-BB08-4AC5-83B4-99B009D752DD}"/>
              </a:ext>
            </a:extLst>
          </p:cNvPr>
          <p:cNvSpPr/>
          <p:nvPr/>
        </p:nvSpPr>
        <p:spPr>
          <a:xfrm>
            <a:off x="1144097" y="2518868"/>
            <a:ext cx="2343309" cy="1968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Anders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395A03AC-0889-4F88-B6C7-ACFA25A82274}"/>
              </a:ext>
            </a:extLst>
          </p:cNvPr>
          <p:cNvSpPr/>
          <p:nvPr/>
        </p:nvSpPr>
        <p:spPr>
          <a:xfrm>
            <a:off x="1169986" y="2251925"/>
            <a:ext cx="1169954" cy="2478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Förnamn: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39" name="Rektangel 38">
            <a:extLst>
              <a:ext uri="{FF2B5EF4-FFF2-40B4-BE49-F238E27FC236}">
                <a16:creationId xmlns:a16="http://schemas.microsoft.com/office/drawing/2014/main" id="{54090655-818D-4603-A5CD-CB14B477FCFF}"/>
              </a:ext>
            </a:extLst>
          </p:cNvPr>
          <p:cNvSpPr/>
          <p:nvPr/>
        </p:nvSpPr>
        <p:spPr>
          <a:xfrm>
            <a:off x="1144097" y="2043162"/>
            <a:ext cx="2317417" cy="1987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19750201-1237</a:t>
            </a:r>
          </a:p>
        </p:txBody>
      </p:sp>
      <p:sp>
        <p:nvSpPr>
          <p:cNvPr id="55" name="Rektangulär pratbubbla 8">
            <a:extLst>
              <a:ext uri="{FF2B5EF4-FFF2-40B4-BE49-F238E27FC236}">
                <a16:creationId xmlns:a16="http://schemas.microsoft.com/office/drawing/2014/main" id="{0B14506A-2825-4BB1-804B-279904657466}"/>
              </a:ext>
            </a:extLst>
          </p:cNvPr>
          <p:cNvSpPr/>
          <p:nvPr/>
        </p:nvSpPr>
        <p:spPr>
          <a:xfrm>
            <a:off x="3158326" y="2179486"/>
            <a:ext cx="2245631" cy="905478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Verksamhetsutövare är i det här fallet producenter av farligt avfall. I andra anteckningar är verksamhetsutövare utförare som yrkesmässigt samlar in, transporterar eller behandlar farligt  avfall, eller agerar som handlare och mäklare av farligt avfall </a:t>
            </a:r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BF4B1BE2-E72C-4BED-B900-9187A5C9A26D}"/>
              </a:ext>
            </a:extLst>
          </p:cNvPr>
          <p:cNvSpPr/>
          <p:nvPr/>
        </p:nvSpPr>
        <p:spPr>
          <a:xfrm>
            <a:off x="1182036" y="1779662"/>
            <a:ext cx="2928929" cy="236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Uppgiftslämnares 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92070D61-C0B3-4480-A1D2-DA65CD5F8A84}"/>
              </a:ext>
            </a:extLst>
          </p:cNvPr>
          <p:cNvSpPr/>
          <p:nvPr/>
        </p:nvSpPr>
        <p:spPr>
          <a:xfrm>
            <a:off x="1115496" y="1547636"/>
            <a:ext cx="13003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Uppgiftslämnare</a:t>
            </a:r>
          </a:p>
        </p:txBody>
      </p:sp>
      <p:pic>
        <p:nvPicPr>
          <p:cNvPr id="32" name="Bildobjekt 31" descr="Skärmdump på e-tjänstens navigering med Steget Kontaktuppgifter aktiverat. Steget innan är Start och efterföljande steg är: Transportinformation, Farligt avfall, Summering och Klar.">
            <a:extLst>
              <a:ext uri="{FF2B5EF4-FFF2-40B4-BE49-F238E27FC236}">
                <a16:creationId xmlns:a16="http://schemas.microsoft.com/office/drawing/2014/main" id="{1A4EFC43-E221-4EDD-BCAF-2FE339613F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4096" y="994848"/>
            <a:ext cx="6810971" cy="532394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148DC55-2228-495B-A7EC-459A85F21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491349"/>
          </a:xfrm>
        </p:spPr>
        <p:txBody>
          <a:bodyPr/>
          <a:lstStyle/>
          <a:p>
            <a:r>
              <a:rPr lang="sv-SE" dirty="0"/>
              <a:t>Exempel med kontaktuppgifter</a:t>
            </a:r>
          </a:p>
        </p:txBody>
      </p:sp>
    </p:spTree>
    <p:extLst>
      <p:ext uri="{BB962C8B-B14F-4D97-AF65-F5344CB8AC3E}">
        <p14:creationId xmlns:p14="http://schemas.microsoft.com/office/powerpoint/2010/main" val="347334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ED40943-3202-4A79-A4D8-B7BEB2193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A001973-7464-4C18-8561-FB9EC781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204392B-8475-4D19-BEBF-C82B81A85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7BE9C06-4D52-488E-A105-D3E45CCEA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4</a:t>
            </a:r>
            <a:br>
              <a:rPr lang="sv-SE"/>
            </a:br>
            <a:r>
              <a:rPr lang="sv-SE"/>
              <a:t>transport-information</a:t>
            </a:r>
          </a:p>
        </p:txBody>
      </p:sp>
    </p:spTree>
    <p:extLst>
      <p:ext uri="{BB962C8B-B14F-4D97-AF65-F5344CB8AC3E}">
        <p14:creationId xmlns:p14="http://schemas.microsoft.com/office/powerpoint/2010/main" val="2368783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1C9B311-099E-4DA8-99AD-305E0F4DE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B0C485-C51B-40DD-A205-C3D6CCDCC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5A830F6-04DB-4A1F-B855-25213B49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12</a:t>
            </a:fld>
            <a:endParaRPr lang="sv-SE"/>
          </a:p>
        </p:txBody>
      </p:sp>
      <p:pic>
        <p:nvPicPr>
          <p:cNvPr id="10" name="Platshållare för bild 9" descr="Skärmdump på e-tjänstens steg: Transportinformation med flera inmatningsfält.">
            <a:extLst>
              <a:ext uri="{FF2B5EF4-FFF2-40B4-BE49-F238E27FC236}">
                <a16:creationId xmlns:a16="http://schemas.microsoft.com/office/drawing/2014/main" id="{0DDF631D-AF16-4924-AE7C-25686486EAD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14" r="9114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736D399-2CFA-43B4-B9B8-CF59B9956A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Här ska uppgifter lämnas inom tre områden: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Uppgifter </a:t>
            </a:r>
            <a:r>
              <a:rPr lang="sv-SE"/>
              <a:t>om transporten</a:t>
            </a:r>
            <a:endParaRPr lang="sv-SE" dirty="0"/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Plats för avfallets uppkomst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Plats där avfallet tas emot</a:t>
            </a:r>
          </a:p>
          <a:p>
            <a:pPr marL="0" indent="0">
              <a:buNone/>
            </a:pPr>
            <a:br>
              <a:rPr lang="sv-SE" dirty="0"/>
            </a:br>
            <a:r>
              <a:rPr lang="sv-SE" dirty="0"/>
              <a:t>Följande bilder visar exempel.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0A017F0-017B-473D-AF93-2AAEFE925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Transport-information</a:t>
            </a:r>
          </a:p>
        </p:txBody>
      </p:sp>
    </p:spTree>
    <p:extLst>
      <p:ext uri="{BB962C8B-B14F-4D97-AF65-F5344CB8AC3E}">
        <p14:creationId xmlns:p14="http://schemas.microsoft.com/office/powerpoint/2010/main" val="2615051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B081B8-4D08-45C2-80C7-3E44827E8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9769A9-2307-4E93-8CBB-1C0D44E9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F64BDA-3FDC-4766-A09A-421EDC91C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13</a:t>
            </a:fld>
            <a:endParaRPr lang="sv-SE" dirty="0"/>
          </a:p>
        </p:txBody>
      </p:sp>
      <p:grpSp>
        <p:nvGrpSpPr>
          <p:cNvPr id="16" name="Grupp 15" descr="Inmatat transportsätt är Vägtransport">
            <a:extLst>
              <a:ext uri="{FF2B5EF4-FFF2-40B4-BE49-F238E27FC236}">
                <a16:creationId xmlns:a16="http://schemas.microsoft.com/office/drawing/2014/main" id="{5991FF92-EB2C-4479-8A78-A93B378B7F00}"/>
              </a:ext>
            </a:extLst>
          </p:cNvPr>
          <p:cNvGrpSpPr/>
          <p:nvPr/>
        </p:nvGrpSpPr>
        <p:grpSpPr>
          <a:xfrm>
            <a:off x="957940" y="4377004"/>
            <a:ext cx="7207351" cy="282978"/>
            <a:chOff x="1605540" y="4062314"/>
            <a:chExt cx="7207351" cy="282978"/>
          </a:xfrm>
        </p:grpSpPr>
        <p:sp>
          <p:nvSpPr>
            <p:cNvPr id="17" name="Rektangel 16" descr="Inmatat fält: Vägtransport">
              <a:extLst>
                <a:ext uri="{FF2B5EF4-FFF2-40B4-BE49-F238E27FC236}">
                  <a16:creationId xmlns:a16="http://schemas.microsoft.com/office/drawing/2014/main" id="{E7BD1B93-24DB-4E2B-B7D2-83E0DAFFC595}"/>
                </a:ext>
              </a:extLst>
            </p:cNvPr>
            <p:cNvSpPr/>
            <p:nvPr/>
          </p:nvSpPr>
          <p:spPr>
            <a:xfrm>
              <a:off x="1605540" y="4062314"/>
              <a:ext cx="7183904" cy="282978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Vägtransport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4745B378-0571-4AF6-8069-31014521DDF0}"/>
                </a:ext>
              </a:extLst>
            </p:cNvPr>
            <p:cNvSpPr/>
            <p:nvPr/>
          </p:nvSpPr>
          <p:spPr>
            <a:xfrm rot="16200000">
              <a:off x="8539331" y="4071732"/>
              <a:ext cx="282977" cy="264142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000"/>
            </a:p>
          </p:txBody>
        </p:sp>
      </p:grpSp>
      <p:sp>
        <p:nvSpPr>
          <p:cNvPr id="15" name="Rektangel 14">
            <a:extLst>
              <a:ext uri="{FF2B5EF4-FFF2-40B4-BE49-F238E27FC236}">
                <a16:creationId xmlns:a16="http://schemas.microsoft.com/office/drawing/2014/main" id="{CE3B8B2C-E689-4580-921F-D4DEFD55DE42}"/>
              </a:ext>
            </a:extLst>
          </p:cNvPr>
          <p:cNvSpPr/>
          <p:nvPr/>
        </p:nvSpPr>
        <p:spPr>
          <a:xfrm>
            <a:off x="957940" y="4137284"/>
            <a:ext cx="2377527" cy="1571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Transportsätt: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351DAA53-AC10-4B7B-A2AE-9DB3F67BE8A2}"/>
              </a:ext>
            </a:extLst>
          </p:cNvPr>
          <p:cNvSpPr/>
          <p:nvPr/>
        </p:nvSpPr>
        <p:spPr>
          <a:xfrm>
            <a:off x="4980602" y="3682089"/>
            <a:ext cx="3161242" cy="27795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>
                <a:solidFill>
                  <a:schemeClr val="accent1">
                    <a:lumMod val="75000"/>
                  </a:schemeClr>
                </a:solidFill>
              </a:rPr>
              <a:t>568749-9631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CBC0644F-553B-4D4E-9534-9A97C4BEF8D4}"/>
              </a:ext>
            </a:extLst>
          </p:cNvPr>
          <p:cNvSpPr/>
          <p:nvPr/>
        </p:nvSpPr>
        <p:spPr>
          <a:xfrm>
            <a:off x="4908594" y="3392230"/>
            <a:ext cx="3769374" cy="2779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Mottagarens 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48EE14BE-A754-4E24-A14B-C865EE6D57F1}"/>
              </a:ext>
            </a:extLst>
          </p:cNvPr>
          <p:cNvSpPr/>
          <p:nvPr/>
        </p:nvSpPr>
        <p:spPr>
          <a:xfrm>
            <a:off x="4980602" y="3094223"/>
            <a:ext cx="3161242" cy="27795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556343-2235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8AF05446-9992-4D11-B2B6-EEFFBD944344}"/>
              </a:ext>
            </a:extLst>
          </p:cNvPr>
          <p:cNvSpPr/>
          <p:nvPr/>
        </p:nvSpPr>
        <p:spPr>
          <a:xfrm>
            <a:off x="4833031" y="2863657"/>
            <a:ext cx="3456384" cy="1353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Transportörens 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pic>
        <p:nvPicPr>
          <p:cNvPr id="23" name="Bildobjekt 22">
            <a:extLst>
              <a:ext uri="{FF2B5EF4-FFF2-40B4-BE49-F238E27FC236}">
                <a16:creationId xmlns:a16="http://schemas.microsoft.com/office/drawing/2014/main" id="{190E0FA1-8A2D-4414-9E1A-DC09A843EE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312" y="3461260"/>
            <a:ext cx="2918713" cy="685859"/>
          </a:xfrm>
          <a:prstGeom prst="rect">
            <a:avLst/>
          </a:prstGeom>
        </p:spPr>
      </p:pic>
      <p:pic>
        <p:nvPicPr>
          <p:cNvPr id="22" name="Bildobjekt 21">
            <a:extLst>
              <a:ext uri="{FF2B5EF4-FFF2-40B4-BE49-F238E27FC236}">
                <a16:creationId xmlns:a16="http://schemas.microsoft.com/office/drawing/2014/main" id="{A3E81A80-A5E0-4706-B122-3E08F02ACF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312" y="2812775"/>
            <a:ext cx="2918713" cy="685859"/>
          </a:xfrm>
          <a:prstGeom prst="rect">
            <a:avLst/>
          </a:prstGeom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E4D42B9A-A08D-4F72-B2BA-CF5E5F5EE0D7}"/>
              </a:ext>
            </a:extLst>
          </p:cNvPr>
          <p:cNvSpPr/>
          <p:nvPr/>
        </p:nvSpPr>
        <p:spPr>
          <a:xfrm>
            <a:off x="957940" y="2508839"/>
            <a:ext cx="7183904" cy="28297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2020-10-01</a:t>
            </a:r>
          </a:p>
        </p:txBody>
      </p:sp>
      <p:sp>
        <p:nvSpPr>
          <p:cNvPr id="19" name="Rektangulär pratbubbla 8">
            <a:extLst>
              <a:ext uri="{FF2B5EF4-FFF2-40B4-BE49-F238E27FC236}">
                <a16:creationId xmlns:a16="http://schemas.microsoft.com/office/drawing/2014/main" id="{0AC9D87A-54FD-4128-A5B7-26F76A9E76FF}"/>
              </a:ext>
            </a:extLst>
          </p:cNvPr>
          <p:cNvSpPr/>
          <p:nvPr/>
        </p:nvSpPr>
        <p:spPr>
          <a:xfrm>
            <a:off x="5724128" y="2571750"/>
            <a:ext cx="2722956" cy="646219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Den juridiska person som tar emot det farliga avfallet efter genomförd transport. </a:t>
            </a:r>
          </a:p>
          <a:p>
            <a:pPr algn="ctr"/>
            <a:r>
              <a:rPr lang="sv-SE" sz="800" dirty="0">
                <a:solidFill>
                  <a:schemeClr val="tx1"/>
                </a:solidFill>
              </a:rPr>
              <a:t>Till exempel en avfallsbehandlare eller  avfallsinsamlare.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6B8577-4670-427B-BCED-06576A3FD64C}"/>
              </a:ext>
            </a:extLst>
          </p:cNvPr>
          <p:cNvSpPr/>
          <p:nvPr/>
        </p:nvSpPr>
        <p:spPr>
          <a:xfrm>
            <a:off x="900065" y="2269119"/>
            <a:ext cx="2377527" cy="1571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Datum för borttransport: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4AF254E-014E-4FE6-9D8D-969F05EFA7C7}"/>
              </a:ext>
            </a:extLst>
          </p:cNvPr>
          <p:cNvSpPr/>
          <p:nvPr/>
        </p:nvSpPr>
        <p:spPr>
          <a:xfrm>
            <a:off x="1258436" y="1930248"/>
            <a:ext cx="8361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Transport</a:t>
            </a:r>
          </a:p>
        </p:txBody>
      </p:sp>
      <p:pic>
        <p:nvPicPr>
          <p:cNvPr id="7" name="Bildobjekt 6" descr="Skärmdump på e-tjänstens navigering med Steget Transportinformation aktiverat. Steget innan är Start och Kontaktuppgifter. Efterföljande steg är:  Farligt avfall, Summering och Klar.">
            <a:extLst>
              <a:ext uri="{FF2B5EF4-FFF2-40B4-BE49-F238E27FC236}">
                <a16:creationId xmlns:a16="http://schemas.microsoft.com/office/drawing/2014/main" id="{B4E4BB03-1D42-4823-A57F-D44021895B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065" y="1230257"/>
            <a:ext cx="7272335" cy="508977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E357C5F-6ED8-4874-9DFC-9C7772569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Lämna uppgifter: transportinformation</a:t>
            </a:r>
            <a:br>
              <a:rPr lang="sv-SE" dirty="0"/>
            </a:br>
            <a:r>
              <a:rPr lang="sv-SE" sz="1800" dirty="0"/>
              <a:t>- Transport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06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EB0B1B7-6B71-401D-92FC-6767604CA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0D4CF7E-BA53-4C4C-9A33-F40150397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19883DB-C388-4645-BF8C-7CAC60137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14</a:t>
            </a:fld>
            <a:endParaRPr lang="sv-SE" dirty="0"/>
          </a:p>
        </p:txBody>
      </p:sp>
      <p:grpSp>
        <p:nvGrpSpPr>
          <p:cNvPr id="15" name="Grupp 14" descr="Kommun i detta exempel är Stockholm">
            <a:extLst>
              <a:ext uri="{FF2B5EF4-FFF2-40B4-BE49-F238E27FC236}">
                <a16:creationId xmlns:a16="http://schemas.microsoft.com/office/drawing/2014/main" id="{F00AEEB2-BFC5-496A-B644-658C79DC4CC2}"/>
              </a:ext>
            </a:extLst>
          </p:cNvPr>
          <p:cNvGrpSpPr/>
          <p:nvPr/>
        </p:nvGrpSpPr>
        <p:grpSpPr>
          <a:xfrm>
            <a:off x="1025383" y="4396934"/>
            <a:ext cx="7143018" cy="292641"/>
            <a:chOff x="1610331" y="4299942"/>
            <a:chExt cx="7354157" cy="292641"/>
          </a:xfrm>
        </p:grpSpPr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31EE1428-0D08-4565-A742-9BB37FC8D074}"/>
                </a:ext>
              </a:extLst>
            </p:cNvPr>
            <p:cNvSpPr/>
            <p:nvPr/>
          </p:nvSpPr>
          <p:spPr>
            <a:xfrm>
              <a:off x="1610331" y="4299942"/>
              <a:ext cx="7354157" cy="277957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>
                  <a:solidFill>
                    <a:schemeClr val="accent1">
                      <a:lumMod val="75000"/>
                    </a:schemeClr>
                  </a:solidFill>
                </a:rPr>
                <a:t>Stockholm (0180)</a:t>
              </a:r>
            </a:p>
          </p:txBody>
        </p:sp>
        <p:sp>
          <p:nvSpPr>
            <p:cNvPr id="17" name="Bakåt eller föregående 16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0084C30E-9260-46A4-88D3-3B95A622862F}"/>
                </a:ext>
              </a:extLst>
            </p:cNvPr>
            <p:cNvSpPr/>
            <p:nvPr/>
          </p:nvSpPr>
          <p:spPr>
            <a:xfrm rot="16200000">
              <a:off x="8661464" y="4292010"/>
              <a:ext cx="286525" cy="31462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3339D298-B8AA-4FCF-8ACC-9A805AC8800F}"/>
              </a:ext>
            </a:extLst>
          </p:cNvPr>
          <p:cNvSpPr/>
          <p:nvPr/>
        </p:nvSpPr>
        <p:spPr>
          <a:xfrm>
            <a:off x="925201" y="4155926"/>
            <a:ext cx="2757777" cy="222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Kommun: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81EFDD28-AADB-4480-B91D-F398DAF12EBE}"/>
              </a:ext>
            </a:extLst>
          </p:cNvPr>
          <p:cNvSpPr/>
          <p:nvPr/>
        </p:nvSpPr>
        <p:spPr>
          <a:xfrm>
            <a:off x="5057470" y="3820870"/>
            <a:ext cx="3114930" cy="27795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Stockholm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55C56B8C-6678-4355-A3AB-B9D1D9226471}"/>
              </a:ext>
            </a:extLst>
          </p:cNvPr>
          <p:cNvSpPr/>
          <p:nvPr/>
        </p:nvSpPr>
        <p:spPr>
          <a:xfrm>
            <a:off x="5052157" y="3579862"/>
            <a:ext cx="3120243" cy="222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Postort: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2AB5EDEE-D546-4474-940C-253F41415D8E}"/>
              </a:ext>
            </a:extLst>
          </p:cNvPr>
          <p:cNvSpPr/>
          <p:nvPr/>
        </p:nvSpPr>
        <p:spPr>
          <a:xfrm>
            <a:off x="1025382" y="3820870"/>
            <a:ext cx="2657596" cy="27795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>
                <a:solidFill>
                  <a:schemeClr val="accent1">
                    <a:lumMod val="75000"/>
                  </a:schemeClr>
                </a:solidFill>
              </a:rPr>
              <a:t>120 30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FFFC3327-98F4-4445-8778-DADF621F0781}"/>
              </a:ext>
            </a:extLst>
          </p:cNvPr>
          <p:cNvSpPr/>
          <p:nvPr/>
        </p:nvSpPr>
        <p:spPr>
          <a:xfrm>
            <a:off x="930516" y="3579862"/>
            <a:ext cx="2988716" cy="222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Postnummer: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9B68541B-B96B-4739-B375-58FFCCEA2A0C}"/>
              </a:ext>
            </a:extLst>
          </p:cNvPr>
          <p:cNvSpPr/>
          <p:nvPr/>
        </p:nvSpPr>
        <p:spPr>
          <a:xfrm>
            <a:off x="1025382" y="3316814"/>
            <a:ext cx="7140639" cy="212536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>
                <a:solidFill>
                  <a:schemeClr val="accent1">
                    <a:lumMod val="75000"/>
                  </a:schemeClr>
                </a:solidFill>
              </a:rPr>
              <a:t>Virkesvägen 2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852E092-8204-4321-894F-FF34F4418B4A}"/>
              </a:ext>
            </a:extLst>
          </p:cNvPr>
          <p:cNvSpPr/>
          <p:nvPr/>
        </p:nvSpPr>
        <p:spPr>
          <a:xfrm>
            <a:off x="925201" y="3147814"/>
            <a:ext cx="2887914" cy="1571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Postadress: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pic>
        <p:nvPicPr>
          <p:cNvPr id="7" name="Bildobjekt 6" descr="Skärmdump på inmatningsfält för Plats för avfallets uppkomst. Med alternativet Adress aktiverat.">
            <a:extLst>
              <a:ext uri="{FF2B5EF4-FFF2-40B4-BE49-F238E27FC236}">
                <a16:creationId xmlns:a16="http://schemas.microsoft.com/office/drawing/2014/main" id="{1817EE51-7E5B-4431-8AF9-59E24EAD29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34" y="1336157"/>
            <a:ext cx="3610479" cy="1724266"/>
          </a:xfrm>
          <a:prstGeom prst="rect">
            <a:avLst/>
          </a:prstGeom>
        </p:spPr>
      </p:pic>
      <p:sp>
        <p:nvSpPr>
          <p:cNvPr id="18" name="Rektangulär pratbubbla 8">
            <a:extLst>
              <a:ext uri="{FF2B5EF4-FFF2-40B4-BE49-F238E27FC236}">
                <a16:creationId xmlns:a16="http://schemas.microsoft.com/office/drawing/2014/main" id="{9AEE53EE-FA4B-4BF4-BAF4-46F35BB6BB92}"/>
              </a:ext>
            </a:extLst>
          </p:cNvPr>
          <p:cNvSpPr/>
          <p:nvPr/>
        </p:nvSpPr>
        <p:spPr>
          <a:xfrm>
            <a:off x="3889322" y="1404509"/>
            <a:ext cx="2722956" cy="646219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Plats för avfallets uppkomst behöver inte överensstämma med avfallsproducentens adress utan kan peka på en annan plats där arbete utförts och där avfallet därmed uppstod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FDC4F53-3424-4C2F-94A7-5A4D134FE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Lämna uppgifter: transportinformation</a:t>
            </a:r>
            <a:br>
              <a:rPr lang="sv-SE" dirty="0"/>
            </a:br>
            <a:r>
              <a:rPr lang="sv-SE" sz="1800" dirty="0"/>
              <a:t>- Plats för avfallets uppkomst. Alternativ 1 om adress finns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25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EB0B1B7-6B71-401D-92FC-6767604CAC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952222" y="4845255"/>
            <a:ext cx="752320" cy="189000"/>
          </a:xfrm>
        </p:spPr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0D4CF7E-BA53-4C4C-9A33-F40150397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90" y="4845255"/>
            <a:ext cx="3038850" cy="189000"/>
          </a:xfr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19883DB-C388-4645-BF8C-7CAC60137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690222" y="4845255"/>
            <a:ext cx="360000" cy="189000"/>
          </a:xfrm>
        </p:spPr>
        <p:txBody>
          <a:bodyPr/>
          <a:lstStyle/>
          <a:p>
            <a:fld id="{1844E2AD-2CA4-4022-8F3B-D585D66E2E30}" type="slidenum">
              <a:rPr lang="sv-SE" smtClean="0"/>
              <a:pPr/>
              <a:t>15</a:t>
            </a:fld>
            <a:endParaRPr lang="sv-SE" dirty="0"/>
          </a:p>
        </p:txBody>
      </p:sp>
      <p:grpSp>
        <p:nvGrpSpPr>
          <p:cNvPr id="28" name="Grupp 27" descr="Inmatningsfält är ifyllt med Stockholms kommun">
            <a:extLst>
              <a:ext uri="{FF2B5EF4-FFF2-40B4-BE49-F238E27FC236}">
                <a16:creationId xmlns:a16="http://schemas.microsoft.com/office/drawing/2014/main" id="{260808CF-EE79-4ED0-B6CD-0373FDE868A6}"/>
              </a:ext>
            </a:extLst>
          </p:cNvPr>
          <p:cNvGrpSpPr/>
          <p:nvPr/>
        </p:nvGrpSpPr>
        <p:grpSpPr>
          <a:xfrm>
            <a:off x="875020" y="4046753"/>
            <a:ext cx="4951081" cy="265563"/>
            <a:chOff x="1694606" y="5399362"/>
            <a:chExt cx="8307745" cy="315079"/>
          </a:xfrm>
        </p:grpSpPr>
        <p:sp>
          <p:nvSpPr>
            <p:cNvPr id="29" name="Rektangel 28">
              <a:extLst>
                <a:ext uri="{FF2B5EF4-FFF2-40B4-BE49-F238E27FC236}">
                  <a16:creationId xmlns:a16="http://schemas.microsoft.com/office/drawing/2014/main" id="{87615532-4DD0-4379-B954-BDDB635415EF}"/>
                </a:ext>
              </a:extLst>
            </p:cNvPr>
            <p:cNvSpPr/>
            <p:nvPr/>
          </p:nvSpPr>
          <p:spPr>
            <a:xfrm>
              <a:off x="1694606" y="5399362"/>
              <a:ext cx="8282016" cy="31507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>
                  <a:solidFill>
                    <a:schemeClr val="accent1">
                      <a:lumMod val="75000"/>
                    </a:schemeClr>
                  </a:solidFill>
                </a:rPr>
                <a:t>Stockholm (0180)</a:t>
              </a:r>
            </a:p>
          </p:txBody>
        </p:sp>
        <p:sp>
          <p:nvSpPr>
            <p:cNvPr id="30" name="Bakåt eller föregående 29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9D34F4F3-317C-42ED-9E39-C7A97B278881}"/>
                </a:ext>
              </a:extLst>
            </p:cNvPr>
            <p:cNvSpPr/>
            <p:nvPr/>
          </p:nvSpPr>
          <p:spPr>
            <a:xfrm rot="16200000">
              <a:off x="9682859" y="5394947"/>
              <a:ext cx="315078" cy="323907"/>
            </a:xfrm>
            <a:prstGeom prst="actionButtonBackPrevious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1" name="Rektangel 30">
            <a:extLst>
              <a:ext uri="{FF2B5EF4-FFF2-40B4-BE49-F238E27FC236}">
                <a16:creationId xmlns:a16="http://schemas.microsoft.com/office/drawing/2014/main" id="{517A360D-8089-4C67-8FFF-51B1AC3D16F7}"/>
              </a:ext>
            </a:extLst>
          </p:cNvPr>
          <p:cNvSpPr/>
          <p:nvPr/>
        </p:nvSpPr>
        <p:spPr>
          <a:xfrm>
            <a:off x="969644" y="3823623"/>
            <a:ext cx="4618965" cy="1729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b="1" dirty="0">
                <a:solidFill>
                  <a:schemeClr val="tx1"/>
                </a:solidFill>
              </a:rPr>
              <a:t>Kommun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32" name="Rektangel 31" descr="Tomt inmatningsfält">
            <a:extLst>
              <a:ext uri="{FF2B5EF4-FFF2-40B4-BE49-F238E27FC236}">
                <a16:creationId xmlns:a16="http://schemas.microsoft.com/office/drawing/2014/main" id="{DFA723C0-7757-4C2B-B0E3-E4AB37E652CD}"/>
              </a:ext>
            </a:extLst>
          </p:cNvPr>
          <p:cNvSpPr/>
          <p:nvPr/>
        </p:nvSpPr>
        <p:spPr>
          <a:xfrm>
            <a:off x="875020" y="3574015"/>
            <a:ext cx="1867392" cy="21689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FEEB5CD5-0B6B-4F38-9890-29FF35449012}"/>
              </a:ext>
            </a:extLst>
          </p:cNvPr>
          <p:cNvSpPr/>
          <p:nvPr/>
        </p:nvSpPr>
        <p:spPr>
          <a:xfrm>
            <a:off x="878248" y="3344122"/>
            <a:ext cx="1079148" cy="2074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b="1" dirty="0">
                <a:solidFill>
                  <a:schemeClr val="tx1"/>
                </a:solidFill>
              </a:rPr>
              <a:t>Beskrivning</a:t>
            </a:r>
            <a:r>
              <a:rPr lang="sv-SE" sz="1000" dirty="0">
                <a:solidFill>
                  <a:schemeClr val="tx1"/>
                </a:solidFill>
              </a:rPr>
              <a:t>: </a:t>
            </a: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AD747426-87CA-4A09-B361-CAFFD3B5075B}"/>
              </a:ext>
            </a:extLst>
          </p:cNvPr>
          <p:cNvSpPr/>
          <p:nvPr/>
        </p:nvSpPr>
        <p:spPr>
          <a:xfrm>
            <a:off x="3979237" y="3142900"/>
            <a:ext cx="1867392" cy="19373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676497</a:t>
            </a: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14A46D52-B29F-4DD2-BBD6-0824676A7B16}"/>
              </a:ext>
            </a:extLst>
          </p:cNvPr>
          <p:cNvSpPr/>
          <p:nvPr/>
        </p:nvSpPr>
        <p:spPr>
          <a:xfrm>
            <a:off x="3864340" y="2894393"/>
            <a:ext cx="2363844" cy="201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b="1" dirty="0">
                <a:solidFill>
                  <a:schemeClr val="tx1"/>
                </a:solidFill>
              </a:rPr>
              <a:t>Ostkoordinat (SWEREF 99 TM):</a:t>
            </a:r>
            <a:r>
              <a:rPr lang="sv-SE" sz="1000" b="1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E913B133-6378-43E1-85FE-4459967A02A5}"/>
              </a:ext>
            </a:extLst>
          </p:cNvPr>
          <p:cNvSpPr/>
          <p:nvPr/>
        </p:nvSpPr>
        <p:spPr>
          <a:xfrm>
            <a:off x="878248" y="3143862"/>
            <a:ext cx="1867392" cy="18052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6606467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863EB783-0BFB-4DE6-8879-41BC119B208E}"/>
              </a:ext>
            </a:extLst>
          </p:cNvPr>
          <p:cNvSpPr/>
          <p:nvPr/>
        </p:nvSpPr>
        <p:spPr>
          <a:xfrm>
            <a:off x="924918" y="2894393"/>
            <a:ext cx="2363844" cy="201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b="1" dirty="0">
                <a:solidFill>
                  <a:schemeClr val="tx1"/>
                </a:solidFill>
              </a:rPr>
              <a:t>Nordkoordinat (SWEREF 99 TM):</a:t>
            </a:r>
            <a:r>
              <a:rPr lang="sv-SE" sz="1000" b="1" dirty="0">
                <a:solidFill>
                  <a:srgbClr val="C00000"/>
                </a:solidFill>
              </a:rPr>
              <a:t>*</a:t>
            </a:r>
          </a:p>
        </p:txBody>
      </p:sp>
      <p:pic>
        <p:nvPicPr>
          <p:cNvPr id="10" name="Bildobjekt 9" descr="Skärmdump på inmatningsfält där alternativ &quot;Koordinat&quot; är aktiverat.">
            <a:extLst>
              <a:ext uri="{FF2B5EF4-FFF2-40B4-BE49-F238E27FC236}">
                <a16:creationId xmlns:a16="http://schemas.microsoft.com/office/drawing/2014/main" id="{F500F88D-9C08-4220-94DB-E876175C6D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00" y="2031391"/>
            <a:ext cx="4519811" cy="678577"/>
          </a:xfrm>
          <a:prstGeom prst="rect">
            <a:avLst/>
          </a:prstGeom>
        </p:spPr>
      </p:pic>
      <p:sp>
        <p:nvSpPr>
          <p:cNvPr id="22" name="Rektangel 21">
            <a:extLst>
              <a:ext uri="{FF2B5EF4-FFF2-40B4-BE49-F238E27FC236}">
                <a16:creationId xmlns:a16="http://schemas.microsoft.com/office/drawing/2014/main" id="{57D26A7E-900F-4E3C-820D-2B0AAAA6E54E}"/>
              </a:ext>
            </a:extLst>
          </p:cNvPr>
          <p:cNvSpPr/>
          <p:nvPr/>
        </p:nvSpPr>
        <p:spPr>
          <a:xfrm>
            <a:off x="878248" y="1654295"/>
            <a:ext cx="3033364" cy="210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Plats för avfallets uppkomst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  <a:endParaRPr lang="sv-SE" sz="1000" dirty="0">
              <a:solidFill>
                <a:schemeClr val="tx1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FDC4F53-3424-4C2F-94A7-5A4D134FE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Lämna uppgifter: transportinformation</a:t>
            </a:r>
            <a:br>
              <a:rPr lang="sv-SE" dirty="0"/>
            </a:br>
            <a:r>
              <a:rPr lang="sv-SE" sz="1800" dirty="0"/>
              <a:t>- Plats för avfallets uppkomst. Alternativ 2 om adress saknas, ange koordinater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24995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E351E62-F79F-4247-B0F4-1CF809C17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D4D7980-8FE8-48B8-A35A-C13778AD6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A85EF-1063-405D-A698-659EA8123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16</a:t>
            </a:fld>
            <a:endParaRPr lang="sv-SE"/>
          </a:p>
        </p:txBody>
      </p:sp>
      <p:pic>
        <p:nvPicPr>
          <p:cNvPr id="21" name="Platshållare för bild 20" descr="Skärmdump på e-tjänstens inmatningsfält för Plats där avfallet tas emot. Alternativet Adress är aktiverat.">
            <a:extLst>
              <a:ext uri="{FF2B5EF4-FFF2-40B4-BE49-F238E27FC236}">
                <a16:creationId xmlns:a16="http://schemas.microsoft.com/office/drawing/2014/main" id="{FDD4A2B4-990B-4633-B133-7857A65DECE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5" r="3045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661F19C-12D2-4423-B2FC-907D1AED8B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Plats där avfallet tas emot är där en ny innehavare, till exempel en insamlare eller behandlare, övertar ansvaret för det farliga avfallet.</a:t>
            </a:r>
          </a:p>
          <a:p>
            <a:r>
              <a:rPr lang="sv-SE" dirty="0"/>
              <a:t>Om adress saknas, </a:t>
            </a:r>
            <a:r>
              <a:rPr lang="sv-SE"/>
              <a:t>uppge koordinater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9E9DE79-EB00-4923-A172-AA3F72325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Lämna uppgifter: transportinformation</a:t>
            </a:r>
            <a:br>
              <a:rPr lang="sv-SE" dirty="0"/>
            </a:br>
            <a:r>
              <a:rPr lang="sv-SE" sz="1800" dirty="0"/>
              <a:t>- Plats där avfallet tas emot. Välj alternativ 1 om adress finns. </a:t>
            </a:r>
          </a:p>
        </p:txBody>
      </p:sp>
    </p:spTree>
    <p:extLst>
      <p:ext uri="{BB962C8B-B14F-4D97-AF65-F5344CB8AC3E}">
        <p14:creationId xmlns:p14="http://schemas.microsoft.com/office/powerpoint/2010/main" val="3277284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8213F11-D9AE-48F2-A67D-40F22FC6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1DFD91-37B9-4A43-A031-19FEE5CC8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6D758D-DF2C-4DF8-996C-3E4B9D662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17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9BF528C-4107-435F-935B-86CCE706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5</a:t>
            </a:r>
            <a:br>
              <a:rPr lang="sv-SE"/>
            </a:br>
            <a:r>
              <a:rPr lang="sv-SE"/>
              <a:t>uppgifter om avfallet</a:t>
            </a:r>
          </a:p>
        </p:txBody>
      </p:sp>
    </p:spTree>
    <p:extLst>
      <p:ext uri="{BB962C8B-B14F-4D97-AF65-F5344CB8AC3E}">
        <p14:creationId xmlns:p14="http://schemas.microsoft.com/office/powerpoint/2010/main" val="2310317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7D2BC0-4DDE-4C39-B0BB-21B927545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B06F683-6A39-44FE-BD04-ABC8D550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39522F2-F6D2-4876-B748-14D3A77AF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18</a:t>
            </a:fld>
            <a:endParaRPr lang="sv-SE"/>
          </a:p>
        </p:txBody>
      </p:sp>
      <p:pic>
        <p:nvPicPr>
          <p:cNvPr id="10" name="Platshållare för bild 9" descr="Skärmdump med e-tjänstens steg: Farligt avfall med inmatningsfält om själva avfallet. Bland annat visas inmatningsfält för: Avfallstyp med huvudgrupp och undergrupp samt själva avfallstypen. Inmatningsfält för avfallsmängd och referens visas också.">
            <a:extLst>
              <a:ext uri="{FF2B5EF4-FFF2-40B4-BE49-F238E27FC236}">
                <a16:creationId xmlns:a16="http://schemas.microsoft.com/office/drawing/2014/main" id="{F05ECD81-FA49-4FC0-BC85-559CCECA7BB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9" b="509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A7DE232-EA80-43E6-9FF1-80EFB33B81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Här ska alla uppgifter om avfallet lämnas. Till exempel avfallstyp samt mängden avfall i kilo.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Se exempel på nästa bild. 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8669A0-0EA8-4BE2-9A30-D4DE43DCD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Farligt avfall</a:t>
            </a:r>
          </a:p>
        </p:txBody>
      </p:sp>
    </p:spTree>
    <p:extLst>
      <p:ext uri="{BB962C8B-B14F-4D97-AF65-F5344CB8AC3E}">
        <p14:creationId xmlns:p14="http://schemas.microsoft.com/office/powerpoint/2010/main" val="37694861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418D821-FF91-401E-AC91-974704182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3A8173-AB44-4CD9-9CCC-D207132D1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C2BEDC-7090-41D3-AADC-1629D90F6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19</a:t>
            </a:fld>
            <a:endParaRPr lang="sv-SE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CE23FED9-2E8F-44C2-8D55-D02508731421}"/>
              </a:ext>
            </a:extLst>
          </p:cNvPr>
          <p:cNvSpPr/>
          <p:nvPr/>
        </p:nvSpPr>
        <p:spPr>
          <a:xfrm>
            <a:off x="917027" y="3723878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Valfri text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AD297443-2C18-4F28-96DF-3EB6755B1A8B}"/>
              </a:ext>
            </a:extLst>
          </p:cNvPr>
          <p:cNvSpPr/>
          <p:nvPr/>
        </p:nvSpPr>
        <p:spPr>
          <a:xfrm>
            <a:off x="917027" y="3564728"/>
            <a:ext cx="780891" cy="1367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</a:t>
            </a:r>
          </a:p>
        </p:txBody>
      </p:sp>
      <p:grpSp>
        <p:nvGrpSpPr>
          <p:cNvPr id="24" name="Grupp 23" descr="Inmatningsfältet för avfallsmängd är ifyllt med 100 kilo">
            <a:extLst>
              <a:ext uri="{FF2B5EF4-FFF2-40B4-BE49-F238E27FC236}">
                <a16:creationId xmlns:a16="http://schemas.microsoft.com/office/drawing/2014/main" id="{BBEF9CE3-88FE-470A-BE37-0FD7879DA3BE}"/>
              </a:ext>
            </a:extLst>
          </p:cNvPr>
          <p:cNvGrpSpPr/>
          <p:nvPr/>
        </p:nvGrpSpPr>
        <p:grpSpPr>
          <a:xfrm>
            <a:off x="917027" y="3291830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753262F9-DE92-4000-9D22-0BC6397CD478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13C5F01A-5FB1-4C2E-8A8D-857FB5D789B6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>
                  <a:solidFill>
                    <a:schemeClr val="accent1">
                      <a:lumMod val="75000"/>
                    </a:schemeClr>
                  </a:solidFill>
                </a:rPr>
                <a:t>100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BB1FFB9A-26D7-4AF8-9131-D2AE1978691E}"/>
              </a:ext>
            </a:extLst>
          </p:cNvPr>
          <p:cNvSpPr/>
          <p:nvPr/>
        </p:nvSpPr>
        <p:spPr>
          <a:xfrm>
            <a:off x="906493" y="3113896"/>
            <a:ext cx="1760620" cy="1434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(kg):*</a:t>
            </a:r>
          </a:p>
        </p:txBody>
      </p:sp>
      <p:grpSp>
        <p:nvGrpSpPr>
          <p:cNvPr id="21" name="Grupp 20" descr="Inmatningsfältet är ifyllt med avfallstypen 080111 Färg- och lackavfall som innehåller organiska lösningsmedel eller andra farliga ämnen">
            <a:extLst>
              <a:ext uri="{FF2B5EF4-FFF2-40B4-BE49-F238E27FC236}">
                <a16:creationId xmlns:a16="http://schemas.microsoft.com/office/drawing/2014/main" id="{41160F09-EC80-4E9E-A6DA-63E96ABC9D94}"/>
              </a:ext>
            </a:extLst>
          </p:cNvPr>
          <p:cNvGrpSpPr/>
          <p:nvPr/>
        </p:nvGrpSpPr>
        <p:grpSpPr>
          <a:xfrm>
            <a:off x="917027" y="2838180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58BF11DC-6837-4A15-BF07-5EC2875586EC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>
                  <a:solidFill>
                    <a:schemeClr val="accent1">
                      <a:lumMod val="75000"/>
                    </a:schemeClr>
                  </a:solidFill>
                </a:rPr>
                <a:t>080111 Färg- och lackavfall som innehåller organiska lösningsmedel eller andra farliga ämnen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6FF7A085-E135-4293-B6E7-16B80CF4BFA0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FDD7DC87-C266-4DD1-8ED9-BD79109812B4}"/>
              </a:ext>
            </a:extLst>
          </p:cNvPr>
          <p:cNvSpPr/>
          <p:nvPr/>
        </p:nvSpPr>
        <p:spPr>
          <a:xfrm>
            <a:off x="2326564" y="3070245"/>
            <a:ext cx="2105803" cy="593798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Här kan avfallsproducenten t.ex. ange sin egen kod för avfallet eller annat, fri kommentar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11C75B56-E3CF-417C-A5FA-B229F0ACA184}"/>
              </a:ext>
            </a:extLst>
          </p:cNvPr>
          <p:cNvSpPr/>
          <p:nvPr/>
        </p:nvSpPr>
        <p:spPr>
          <a:xfrm>
            <a:off x="917027" y="2622590"/>
            <a:ext cx="1274797" cy="165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6" name="Grupp 15" descr="Inmatningsfältet är ifyllt med avfallstypen 0801 Avfall från tillverkning, formulering, distribution, osv">
            <a:extLst>
              <a:ext uri="{FF2B5EF4-FFF2-40B4-BE49-F238E27FC236}">
                <a16:creationId xmlns:a16="http://schemas.microsoft.com/office/drawing/2014/main" id="{94B1CAE7-9B85-481C-9DD6-61FB1B87E28C}"/>
              </a:ext>
            </a:extLst>
          </p:cNvPr>
          <p:cNvGrpSpPr/>
          <p:nvPr/>
        </p:nvGrpSpPr>
        <p:grpSpPr>
          <a:xfrm>
            <a:off x="917027" y="2355716"/>
            <a:ext cx="7106483" cy="251619"/>
            <a:chOff x="1800828" y="3213161"/>
            <a:chExt cx="8801276" cy="265232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1586EE3A-3AB0-40BD-8045-84107D5B5CCD}"/>
                </a:ext>
              </a:extLst>
            </p:cNvPr>
            <p:cNvSpPr/>
            <p:nvPr/>
          </p:nvSpPr>
          <p:spPr>
            <a:xfrm>
              <a:off x="1800828" y="3213162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0801 Avfall från tillverkning, formulering, distribution, användning och borttagning av färg och lack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C536C0B4-60E5-4546-8FC2-2910AE6BB00B}"/>
                </a:ext>
              </a:extLst>
            </p:cNvPr>
            <p:cNvSpPr/>
            <p:nvPr/>
          </p:nvSpPr>
          <p:spPr>
            <a:xfrm rot="16200000">
              <a:off x="10316806" y="3193093"/>
              <a:ext cx="265230" cy="305366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B559AFF3-FEB2-4DE0-8A27-E597DBE2363C}"/>
              </a:ext>
            </a:extLst>
          </p:cNvPr>
          <p:cNvSpPr/>
          <p:nvPr/>
        </p:nvSpPr>
        <p:spPr>
          <a:xfrm>
            <a:off x="917027" y="2213113"/>
            <a:ext cx="2139146" cy="118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3" name="Grupp 12" descr="Inmatningsfältet är ifyllt med 08 Avfall från tillverksning, formulering, distribution, osv">
            <a:extLst>
              <a:ext uri="{FF2B5EF4-FFF2-40B4-BE49-F238E27FC236}">
                <a16:creationId xmlns:a16="http://schemas.microsoft.com/office/drawing/2014/main" id="{79C54EE0-CF7E-4CD6-A183-2888872BB055}"/>
              </a:ext>
            </a:extLst>
          </p:cNvPr>
          <p:cNvGrpSpPr/>
          <p:nvPr/>
        </p:nvGrpSpPr>
        <p:grpSpPr>
          <a:xfrm>
            <a:off x="917027" y="1887662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6197AF7D-6126-4BE0-8028-A7B2BD22D4C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08 Avfall från tillverkning, formulering, distribution och användning av ytbeläggningar (färg, lack och porslinsemalj), lim, …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594C1BC5-60F5-413D-A511-97F3F5E55944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2" name="Rektangulär pratbubbla 8">
            <a:extLst>
              <a:ext uri="{FF2B5EF4-FFF2-40B4-BE49-F238E27FC236}">
                <a16:creationId xmlns:a16="http://schemas.microsoft.com/office/drawing/2014/main" id="{AF9D6DF9-D2EF-4756-BF66-43B102B6B071}"/>
              </a:ext>
            </a:extLst>
          </p:cNvPr>
          <p:cNvSpPr/>
          <p:nvPr/>
        </p:nvSpPr>
        <p:spPr>
          <a:xfrm>
            <a:off x="6322280" y="1102252"/>
            <a:ext cx="1713832" cy="517669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Avfallstypernas koder är hämtade ur Avfallsförordningen (2020:614)</a:t>
            </a:r>
          </a:p>
          <a:p>
            <a:pPr algn="ctr"/>
            <a:r>
              <a:rPr lang="sv-SE" sz="800" dirty="0">
                <a:solidFill>
                  <a:schemeClr val="tx1"/>
                </a:solidFill>
              </a:rPr>
              <a:t>Är det krångligt?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Läs en introduktion till avfallskodning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E7BE952-0148-414E-97DB-F31514030E22}"/>
              </a:ext>
            </a:extLst>
          </p:cNvPr>
          <p:cNvSpPr/>
          <p:nvPr/>
        </p:nvSpPr>
        <p:spPr>
          <a:xfrm>
            <a:off x="941273" y="1656304"/>
            <a:ext cx="2139146" cy="2169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F7ECD00-107E-4514-B1E9-BA1DF01889D7}"/>
              </a:ext>
            </a:extLst>
          </p:cNvPr>
          <p:cNvSpPr/>
          <p:nvPr/>
        </p:nvSpPr>
        <p:spPr>
          <a:xfrm>
            <a:off x="906493" y="1422227"/>
            <a:ext cx="2139146" cy="2609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</a:t>
            </a:r>
          </a:p>
        </p:txBody>
      </p:sp>
      <p:pic>
        <p:nvPicPr>
          <p:cNvPr id="7" name="Bildobjekt 6" descr="Skärmdump på e-tjänstens navigering med Steget Farligt avfall aktiverat. Stegen innan är Start, Kontaktuppgifter och Transportinformation. Efterföljande steg är:  Summering och Klar.">
            <a:extLst>
              <a:ext uri="{FF2B5EF4-FFF2-40B4-BE49-F238E27FC236}">
                <a16:creationId xmlns:a16="http://schemas.microsoft.com/office/drawing/2014/main" id="{B6599C6B-DEA8-42D0-BA9B-C1540F9B2A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987574"/>
            <a:ext cx="4959748" cy="39219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D9C6293-DDDE-4A1E-B92D-1EC283F38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23173"/>
          </a:xfrm>
        </p:spPr>
        <p:txBody>
          <a:bodyPr/>
          <a:lstStyle/>
          <a:p>
            <a:r>
              <a:rPr lang="sv-SE" dirty="0"/>
              <a:t>Exempel på uppgifter om farligt avfall</a:t>
            </a:r>
          </a:p>
        </p:txBody>
      </p:sp>
    </p:spTree>
    <p:extLst>
      <p:ext uri="{BB962C8B-B14F-4D97-AF65-F5344CB8AC3E}">
        <p14:creationId xmlns:p14="http://schemas.microsoft.com/office/powerpoint/2010/main" val="166083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3D9259-DD12-4E40-B308-D4E3FE88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om bildrättigheter i denna presentation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C6632B-D3EB-4E56-A0BE-0A9E9D80D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Fotografierna i denna presentation kan inte </a:t>
            </a:r>
            <a:r>
              <a:rPr lang="sv-SE"/>
              <a:t>kopieras till </a:t>
            </a:r>
            <a:r>
              <a:rPr lang="sv-SE" dirty="0"/>
              <a:t>andra presentationer.</a:t>
            </a:r>
          </a:p>
          <a:p>
            <a:r>
              <a:rPr lang="sv-SE" dirty="0"/>
              <a:t>Bildrättigheterna gäller enbart att visas i den här presentationen från Naturvårdsverket.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FB288-C405-461F-9323-5ABFE472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EF4565-537A-46A7-9B9F-CF96A7BEE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8FEFB57-BB45-44A9-80EB-BDA44E7CE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8752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0377CA6-9294-4E76-B704-169F58C8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109AA50-E234-498C-88DD-A85AE2F6A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8A982C-5D0B-4C78-BE51-0E9BFD62F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20</a:t>
            </a:fld>
            <a:endParaRPr lang="sv-SE" dirty="0"/>
          </a:p>
        </p:txBody>
      </p:sp>
      <p:pic>
        <p:nvPicPr>
          <p:cNvPr id="9" name="Platshållare för bild 8" descr="Skärmdumpå på e-tjänstens formulär där avfallsproducent lämnar uppgifter om det farliga avfallet. Knapp för att rensa uppgifter syns liksom knapp för att Lägga till fler uppgifter om fler avfall.">
            <a:extLst>
              <a:ext uri="{FF2B5EF4-FFF2-40B4-BE49-F238E27FC236}">
                <a16:creationId xmlns:a16="http://schemas.microsoft.com/office/drawing/2014/main" id="{1602B7CA-E9A7-451B-B1EF-F874032802D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>
          <a:xfrm>
            <a:off x="27485" y="1419622"/>
            <a:ext cx="4165200" cy="2775600"/>
          </a:xfrm>
        </p:spPr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4A708AF-15D1-4FCF-904D-BE9B29A107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Välj ”Lägg till efter” för att lämna fler uppgifter om mer farligt avfall som transporterats med samma transport.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E6F01B-EEE1-4EA1-9D74-23B85D1B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Lämna uppgifter om farligt avfall</a:t>
            </a:r>
          </a:p>
        </p:txBody>
      </p:sp>
    </p:spTree>
    <p:extLst>
      <p:ext uri="{BB962C8B-B14F-4D97-AF65-F5344CB8AC3E}">
        <p14:creationId xmlns:p14="http://schemas.microsoft.com/office/powerpoint/2010/main" val="31105834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DAE69DE-25BD-428C-95F1-25AC11F76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23186FE-F326-4D8A-A485-6428B3B6E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A1BECA-BD17-49F2-B229-459F7675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21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05CEB8F-E62C-45DB-A0CA-3CB982665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6</a:t>
            </a:r>
            <a:br>
              <a:rPr lang="sv-SE"/>
            </a:br>
            <a:r>
              <a:rPr lang="sv-SE"/>
              <a:t>summering &amp; granskning</a:t>
            </a:r>
          </a:p>
        </p:txBody>
      </p:sp>
    </p:spTree>
    <p:extLst>
      <p:ext uri="{BB962C8B-B14F-4D97-AF65-F5344CB8AC3E}">
        <p14:creationId xmlns:p14="http://schemas.microsoft.com/office/powerpoint/2010/main" val="8676369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9ED2853-FFAB-410C-AC49-DB849CDE2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CC5D3ED-3104-4EBF-AB36-ED689327E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7023E4E-30B4-4520-95C1-EE8F41C78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22</a:t>
            </a:fld>
            <a:endParaRPr lang="sv-SE"/>
          </a:p>
        </p:txBody>
      </p:sp>
      <p:pic>
        <p:nvPicPr>
          <p:cNvPr id="10" name="Platshållare för bild 9" descr="Skärmdump på e-tjänstens steg: Summering med alla inmatade uppgifter och synliga knapp för att &quot;Ändra sidans uppgifter&quot;.">
            <a:extLst>
              <a:ext uri="{FF2B5EF4-FFF2-40B4-BE49-F238E27FC236}">
                <a16:creationId xmlns:a16="http://schemas.microsoft.com/office/drawing/2014/main" id="{D836457F-9CA2-4293-80EE-76FC051063A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5" b="565"/>
          <a:stretch>
            <a:fillRect/>
          </a:stretch>
        </p:blipFill>
        <p:spPr>
          <a:xfrm>
            <a:off x="612000" y="0"/>
            <a:ext cx="3060000" cy="4590000"/>
          </a:xfrm>
        </p:spPr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04A39AC-7E45-4C2E-BBE6-70F51A8FB92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/>
              <a:t>I steget för summering granskar du uppgifterna. </a:t>
            </a:r>
          </a:p>
          <a:p>
            <a:r>
              <a:rPr lang="sv-SE"/>
              <a:t>Du kan gå till olika avsnitt och ändra uppgifterna.</a:t>
            </a:r>
          </a:p>
          <a:p>
            <a:r>
              <a:rPr lang="sv-SE"/>
              <a:t>Efter att du har ändrat uppgifter i ett tidigare avsnitt kan du gå direkt till Summering.</a:t>
            </a:r>
          </a:p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2FBF524-336F-43CD-80E6-6382140E4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Summering</a:t>
            </a:r>
          </a:p>
        </p:txBody>
      </p:sp>
    </p:spTree>
    <p:extLst>
      <p:ext uri="{BB962C8B-B14F-4D97-AF65-F5344CB8AC3E}">
        <p14:creationId xmlns:p14="http://schemas.microsoft.com/office/powerpoint/2010/main" val="1158175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92088D9-B00B-4C1B-A633-F3DA51A1D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63DD76C-EF6D-464F-A792-2AAB89C68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775A755-D161-4291-ABEB-CCE7A2BE3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23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51CE25A-F2B6-4EDB-A3B1-602C1D79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Steg 7</a:t>
            </a:r>
            <a:br>
              <a:rPr lang="sv-SE" dirty="0"/>
            </a:br>
            <a:r>
              <a:rPr lang="sv-SE" dirty="0"/>
              <a:t>snart klar!</a:t>
            </a:r>
          </a:p>
        </p:txBody>
      </p:sp>
    </p:spTree>
    <p:extLst>
      <p:ext uri="{BB962C8B-B14F-4D97-AF65-F5344CB8AC3E}">
        <p14:creationId xmlns:p14="http://schemas.microsoft.com/office/powerpoint/2010/main" val="17443814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3D0B11B-EB86-481F-9FBF-4FB9B0D5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FC86E77-F9D6-4C72-B250-4F4556086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7CF2C6-D7CF-40A7-B0CC-90751FA31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24</a:t>
            </a:fld>
            <a:endParaRPr lang="sv-SE"/>
          </a:p>
        </p:txBody>
      </p:sp>
      <p:pic>
        <p:nvPicPr>
          <p:cNvPr id="11" name="Platshållare för bild 10" descr="Skärmdump på e-tjänstens bekräftelse över att registreringen är inskickad. Klar är aktiverat i en visuell navigering.">
            <a:extLst>
              <a:ext uri="{FF2B5EF4-FFF2-40B4-BE49-F238E27FC236}">
                <a16:creationId xmlns:a16="http://schemas.microsoft.com/office/drawing/2014/main" id="{6FD94798-AA31-4D68-9CD4-22FE2D17512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629B9EFA-C842-4BA8-B60C-91ECEBABA0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sz="1800" dirty="0"/>
              <a:t>Tack för denna gång! </a:t>
            </a:r>
          </a:p>
          <a:p>
            <a:r>
              <a:rPr lang="sv-SE" sz="1800" dirty="0"/>
              <a:t>Spara avfalls-ID (finns i </a:t>
            </a:r>
            <a:r>
              <a:rPr lang="sv-SE" sz="1800" dirty="0" err="1"/>
              <a:t>pdf-filen</a:t>
            </a:r>
            <a:r>
              <a:rPr lang="sv-SE" sz="1800" dirty="0"/>
              <a:t>) för att kunna revidera registreringen.</a:t>
            </a:r>
          </a:p>
          <a:p>
            <a:r>
              <a:rPr lang="sv-SE" sz="1800" dirty="0"/>
              <a:t>Logga ut från e-tjänsten</a:t>
            </a:r>
          </a:p>
          <a:p>
            <a:pPr marL="0" indent="0">
              <a:buNone/>
            </a:pPr>
            <a:endParaRPr lang="sv-SE" sz="1800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4AF77A1-435B-4BF4-845F-BCBAC93FD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När summeringen är inskickad är du klar</a:t>
            </a:r>
          </a:p>
        </p:txBody>
      </p:sp>
    </p:spTree>
    <p:extLst>
      <p:ext uri="{BB962C8B-B14F-4D97-AF65-F5344CB8AC3E}">
        <p14:creationId xmlns:p14="http://schemas.microsoft.com/office/powerpoint/2010/main" val="13402892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28CBC32-1B90-4C4B-90FF-3F1217D18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322B783-21C2-4853-BD62-0C72E130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F58FCA-9E44-4B84-9D74-F2ABC794F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25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3BAC78C-1A05-4C00-B6F2-6EB56D49B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Vänta! </a:t>
            </a:r>
            <a:br>
              <a:rPr lang="sv-SE" dirty="0"/>
            </a:br>
            <a:r>
              <a:rPr lang="sv-SE" dirty="0"/>
              <a:t>Hur ändrar jag i efterhand?</a:t>
            </a:r>
          </a:p>
        </p:txBody>
      </p:sp>
    </p:spTree>
    <p:extLst>
      <p:ext uri="{BB962C8B-B14F-4D97-AF65-F5344CB8AC3E}">
        <p14:creationId xmlns:p14="http://schemas.microsoft.com/office/powerpoint/2010/main" val="4963755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26</a:t>
            </a:fld>
            <a:endParaRPr lang="sv-SE"/>
          </a:p>
        </p:txBody>
      </p:sp>
      <p:pic>
        <p:nvPicPr>
          <p:cNvPr id="10" name="Platshållare för bild 9" descr="Skärmdump på e-tjänstens första steg: Start, där det ställs två frågor med ja-nej-svar. Ja-alternativet är aktiverat för frågan &quot;Skall du ändra/ersätta en tidigare inskickad handling?">
            <a:extLst>
              <a:ext uri="{FF2B5EF4-FFF2-40B4-BE49-F238E27FC236}">
                <a16:creationId xmlns:a16="http://schemas.microsoft.com/office/drawing/2014/main" id="{2ABC6559-DB5E-4C6B-9279-3042E0D3BD1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74" r="11374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823958"/>
          </a:xfrm>
        </p:spPr>
        <p:txBody>
          <a:bodyPr/>
          <a:lstStyle/>
          <a:p>
            <a:pPr marL="0" indent="0">
              <a:buNone/>
            </a:pPr>
            <a:r>
              <a:rPr lang="sv-SE" sz="1600" dirty="0"/>
              <a:t>Du ändrar en inskickad anteckning, genom att ersätta den. Du behöver då ha </a:t>
            </a:r>
            <a:r>
              <a:rPr lang="sv-SE" sz="1600" dirty="0" err="1"/>
              <a:t>avfallsID</a:t>
            </a:r>
            <a:r>
              <a:rPr lang="sv-SE" sz="1600" dirty="0"/>
              <a:t>.</a:t>
            </a:r>
            <a:br>
              <a:rPr lang="sv-SE" sz="1600" dirty="0"/>
            </a:br>
            <a:endParaRPr lang="sv-SE" sz="1600" dirty="0"/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Välj ”ja” i startfrågan om att ändra/ersätta en inskickad handling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Uppge </a:t>
            </a:r>
            <a:r>
              <a:rPr lang="sv-SE" sz="1400" dirty="0" err="1"/>
              <a:t>avfallsID</a:t>
            </a:r>
            <a:r>
              <a:rPr lang="sv-SE" sz="1400" dirty="0"/>
              <a:t> och mata in alla uppgifter igen 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Den nya anteckningen ersätter den tidigare och får ett nytt </a:t>
            </a:r>
            <a:r>
              <a:rPr lang="sv-SE" sz="1600" dirty="0" err="1"/>
              <a:t>avfallsID</a:t>
            </a:r>
            <a:endParaRPr lang="sv-SE" sz="1600" dirty="0"/>
          </a:p>
          <a:p>
            <a:pPr marL="457200" indent="-457200">
              <a:buFont typeface="+mj-lt"/>
              <a:buAutoNum type="arabicPeriod"/>
            </a:pPr>
            <a:r>
              <a:rPr lang="sv-SE" sz="1400" dirty="0"/>
              <a:t>Se exempel på nästa bild.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18282842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358876-4E7E-4117-A51B-6C001BB8B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91EC4FE-0E6A-4B03-A5DA-8E56922E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E6E33D-489F-4FBC-A7BF-59746D72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27</a:t>
            </a:fld>
            <a:endParaRPr lang="sv-SE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0E389D7A-37C8-4DAB-A868-64DDBF9F6870}"/>
              </a:ext>
            </a:extLst>
          </p:cNvPr>
          <p:cNvSpPr/>
          <p:nvPr/>
        </p:nvSpPr>
        <p:spPr>
          <a:xfrm>
            <a:off x="974209" y="4515966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>
                <a:solidFill>
                  <a:schemeClr val="accent1">
                    <a:lumMod val="75000"/>
                  </a:schemeClr>
                </a:solidFill>
              </a:rPr>
              <a:t>Valfri text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0C8C0A60-3048-4BE3-86AC-D28A2E48F089}"/>
              </a:ext>
            </a:extLst>
          </p:cNvPr>
          <p:cNvSpPr/>
          <p:nvPr/>
        </p:nvSpPr>
        <p:spPr>
          <a:xfrm>
            <a:off x="974209" y="4371950"/>
            <a:ext cx="780891" cy="1398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</a:t>
            </a:r>
          </a:p>
        </p:txBody>
      </p:sp>
      <p:grpSp>
        <p:nvGrpSpPr>
          <p:cNvPr id="24" name="Grupp 23" descr="Inmatningsfält">
            <a:extLst>
              <a:ext uri="{FF2B5EF4-FFF2-40B4-BE49-F238E27FC236}">
                <a16:creationId xmlns:a16="http://schemas.microsoft.com/office/drawing/2014/main" id="{303537BB-BA3E-4628-B0C1-18C9FD701425}"/>
              </a:ext>
            </a:extLst>
          </p:cNvPr>
          <p:cNvGrpSpPr/>
          <p:nvPr/>
        </p:nvGrpSpPr>
        <p:grpSpPr>
          <a:xfrm>
            <a:off x="974209" y="4083918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EFB824DC-47DC-471D-83B6-6A75B5B3F8F3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08AE36F2-0E95-4EF8-86EA-ED5D0475077E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>
                  <a:solidFill>
                    <a:schemeClr val="accent1">
                      <a:lumMod val="75000"/>
                    </a:schemeClr>
                  </a:solidFill>
                </a:rPr>
                <a:t>100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1342AAB2-F086-4EB5-9C1B-A18E560C99DA}"/>
              </a:ext>
            </a:extLst>
          </p:cNvPr>
          <p:cNvSpPr/>
          <p:nvPr/>
        </p:nvSpPr>
        <p:spPr>
          <a:xfrm>
            <a:off x="974209" y="3867894"/>
            <a:ext cx="1760620" cy="19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(kg):*</a:t>
            </a:r>
          </a:p>
        </p:txBody>
      </p:sp>
      <p:sp>
        <p:nvSpPr>
          <p:cNvPr id="29" name="Rektangulär pratbubbla 8">
            <a:extLst>
              <a:ext uri="{FF2B5EF4-FFF2-40B4-BE49-F238E27FC236}">
                <a16:creationId xmlns:a16="http://schemas.microsoft.com/office/drawing/2014/main" id="{05A23B71-6EC0-4749-AB21-B6EF7EB3FA2D}"/>
              </a:ext>
            </a:extLst>
          </p:cNvPr>
          <p:cNvSpPr/>
          <p:nvPr/>
        </p:nvSpPr>
        <p:spPr>
          <a:xfrm>
            <a:off x="2420182" y="3946483"/>
            <a:ext cx="2151818" cy="515247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 dirty="0">
                <a:solidFill>
                  <a:schemeClr val="tx1"/>
                </a:solidFill>
              </a:rPr>
              <a:t>Här kan avfallsproducenten t.ex. ange sin egen kod för avfallet eller annat, fri kommentar</a:t>
            </a:r>
          </a:p>
        </p:txBody>
      </p:sp>
      <p:grpSp>
        <p:nvGrpSpPr>
          <p:cNvPr id="21" name="Grupp 20" descr="Inmatningsfält">
            <a:extLst>
              <a:ext uri="{FF2B5EF4-FFF2-40B4-BE49-F238E27FC236}">
                <a16:creationId xmlns:a16="http://schemas.microsoft.com/office/drawing/2014/main" id="{1FD00366-5D83-4A21-B745-960912C5C599}"/>
              </a:ext>
            </a:extLst>
          </p:cNvPr>
          <p:cNvGrpSpPr/>
          <p:nvPr/>
        </p:nvGrpSpPr>
        <p:grpSpPr>
          <a:xfrm>
            <a:off x="974209" y="3630268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8F4D8DA0-6873-4772-9C8B-4C7AAA350C97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080111 Färg- och lackavfall som innehåller organiska lösningsmedel eller andra farliga ämnen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DDCBB2A5-1F91-43DB-9C53-52B10418F941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1" name="Rektangel 10">
            <a:extLst>
              <a:ext uri="{FF2B5EF4-FFF2-40B4-BE49-F238E27FC236}">
                <a16:creationId xmlns:a16="http://schemas.microsoft.com/office/drawing/2014/main" id="{95349CA9-E8DB-4DAA-A2ED-62065D4EBC65}"/>
              </a:ext>
            </a:extLst>
          </p:cNvPr>
          <p:cNvSpPr/>
          <p:nvPr/>
        </p:nvSpPr>
        <p:spPr>
          <a:xfrm>
            <a:off x="974209" y="3425044"/>
            <a:ext cx="1274797" cy="1796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6" name="Grupp 15" descr="inmatningsfält">
            <a:extLst>
              <a:ext uri="{FF2B5EF4-FFF2-40B4-BE49-F238E27FC236}">
                <a16:creationId xmlns:a16="http://schemas.microsoft.com/office/drawing/2014/main" id="{342D8152-8A16-463D-AC45-31F127321276}"/>
              </a:ext>
            </a:extLst>
          </p:cNvPr>
          <p:cNvGrpSpPr/>
          <p:nvPr/>
        </p:nvGrpSpPr>
        <p:grpSpPr>
          <a:xfrm>
            <a:off x="974209" y="3147814"/>
            <a:ext cx="7119516" cy="252041"/>
            <a:chOff x="1800828" y="3251100"/>
            <a:chExt cx="8817416" cy="265676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C396E6F2-0529-410A-BAA5-3B4EC4F652BA}"/>
                </a:ext>
              </a:extLst>
            </p:cNvPr>
            <p:cNvSpPr/>
            <p:nvPr/>
          </p:nvSpPr>
          <p:spPr>
            <a:xfrm>
              <a:off x="1800828" y="3251545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>
                  <a:solidFill>
                    <a:schemeClr val="accent1">
                      <a:lumMod val="75000"/>
                    </a:schemeClr>
                  </a:solidFill>
                </a:rPr>
                <a:t>0801 Avfall från tillverkning, formulering, distribution, användning och borttagning av färg och lack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229B6F6C-B210-491C-93B0-12B1B6254790}"/>
                </a:ext>
              </a:extLst>
            </p:cNvPr>
            <p:cNvSpPr/>
            <p:nvPr/>
          </p:nvSpPr>
          <p:spPr>
            <a:xfrm rot="16200000">
              <a:off x="10332271" y="3230359"/>
              <a:ext cx="265231" cy="30671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883FCFD6-2CB2-4BF0-AE97-5757B6A24217}"/>
              </a:ext>
            </a:extLst>
          </p:cNvPr>
          <p:cNvSpPr/>
          <p:nvPr/>
        </p:nvSpPr>
        <p:spPr>
          <a:xfrm>
            <a:off x="974209" y="2931790"/>
            <a:ext cx="2139146" cy="18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>
                <a:solidFill>
                  <a:schemeClr val="tx1"/>
                </a:solidFill>
              </a:rPr>
              <a:t>Avfallstyp, undergrupp: </a:t>
            </a:r>
            <a:r>
              <a:rPr lang="sv-SE" sz="1000">
                <a:solidFill>
                  <a:srgbClr val="C00000"/>
                </a:solidFill>
              </a:rPr>
              <a:t>*</a:t>
            </a:r>
          </a:p>
        </p:txBody>
      </p:sp>
      <p:grpSp>
        <p:nvGrpSpPr>
          <p:cNvPr id="13" name="Grupp 12" descr="Inmatningsfält">
            <a:extLst>
              <a:ext uri="{FF2B5EF4-FFF2-40B4-BE49-F238E27FC236}">
                <a16:creationId xmlns:a16="http://schemas.microsoft.com/office/drawing/2014/main" id="{29D239AB-8329-4D7C-9C52-A467952C0EE6}"/>
              </a:ext>
            </a:extLst>
          </p:cNvPr>
          <p:cNvGrpSpPr/>
          <p:nvPr/>
        </p:nvGrpSpPr>
        <p:grpSpPr>
          <a:xfrm>
            <a:off x="975254" y="2643758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F5150737-17D9-4429-BD97-A04D8ECE222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08 Avfall från tillverkning, formulering, distribution och användning av ytbeläggningar (färg, lack och porslinsemalj), lim, …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EF589C8D-D641-401E-9895-805FFEC20F9A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28" name="Rektangel 27">
            <a:extLst>
              <a:ext uri="{FF2B5EF4-FFF2-40B4-BE49-F238E27FC236}">
                <a16:creationId xmlns:a16="http://schemas.microsoft.com/office/drawing/2014/main" id="{757793D8-18BC-4537-9373-ABE5810612AA}"/>
              </a:ext>
            </a:extLst>
          </p:cNvPr>
          <p:cNvSpPr/>
          <p:nvPr/>
        </p:nvSpPr>
        <p:spPr>
          <a:xfrm>
            <a:off x="936790" y="2457230"/>
            <a:ext cx="2139146" cy="1588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99012F31-5832-4EA8-B919-447823ECF36E}"/>
              </a:ext>
            </a:extLst>
          </p:cNvPr>
          <p:cNvSpPr/>
          <p:nvPr/>
        </p:nvSpPr>
        <p:spPr>
          <a:xfrm>
            <a:off x="974209" y="2211710"/>
            <a:ext cx="7123051" cy="197085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>
                <a:solidFill>
                  <a:schemeClr val="accent1">
                    <a:lumMod val="75000"/>
                  </a:schemeClr>
                </a:solidFill>
              </a:rPr>
              <a:t>055089d1-81c8-4217-9737-aea00685f1f7</a:t>
            </a:r>
          </a:p>
        </p:txBody>
      </p: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36A46812-7912-42B7-B2BD-9DF340D4B3D5}"/>
              </a:ext>
            </a:extLst>
          </p:cNvPr>
          <p:cNvSpPr/>
          <p:nvPr/>
        </p:nvSpPr>
        <p:spPr>
          <a:xfrm>
            <a:off x="6391654" y="1901428"/>
            <a:ext cx="1713832" cy="587786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tx1"/>
                </a:solidFill>
              </a:rPr>
              <a:t>Avfallstypernas koder är hämtade ur Avfallsförordningen (2020:614)</a:t>
            </a:r>
          </a:p>
          <a:p>
            <a:pPr algn="ctr"/>
            <a:r>
              <a:rPr lang="sv-SE" sz="800" dirty="0">
                <a:solidFill>
                  <a:schemeClr val="tx1"/>
                </a:solidFill>
              </a:rPr>
              <a:t>Är det krångligt?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Läs en introduktion till avfallskodning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E189A35-8550-4A99-9E55-147E75E2A577}"/>
              </a:ext>
            </a:extLst>
          </p:cNvPr>
          <p:cNvSpPr/>
          <p:nvPr/>
        </p:nvSpPr>
        <p:spPr>
          <a:xfrm>
            <a:off x="919630" y="2003424"/>
            <a:ext cx="2732848" cy="159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 err="1">
                <a:solidFill>
                  <a:schemeClr val="tx1"/>
                </a:solidFill>
              </a:rPr>
              <a:t>AvfallsId</a:t>
            </a:r>
            <a:r>
              <a:rPr lang="sv-SE" sz="1000" dirty="0">
                <a:solidFill>
                  <a:schemeClr val="tx1"/>
                </a:solidFill>
              </a:rPr>
              <a:t> som ska ändras: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E4815E8-5C15-425A-87FF-825FB7FDA363}"/>
              </a:ext>
            </a:extLst>
          </p:cNvPr>
          <p:cNvSpPr/>
          <p:nvPr/>
        </p:nvSpPr>
        <p:spPr>
          <a:xfrm>
            <a:off x="919630" y="1663448"/>
            <a:ext cx="5450811" cy="264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</a:t>
            </a:r>
          </a:p>
        </p:txBody>
      </p:sp>
      <p:pic>
        <p:nvPicPr>
          <p:cNvPr id="8" name="Bildobjekt 7" descr="Skärmdump på e-tjänstens navigering med Steget Farligt avfall aktiverat. Stegen innan är Start, Kontaktuppgifter och Transportinformation. Efterföljande steg är:  Summering och Klar.">
            <a:extLst>
              <a:ext uri="{FF2B5EF4-FFF2-40B4-BE49-F238E27FC236}">
                <a16:creationId xmlns:a16="http://schemas.microsoft.com/office/drawing/2014/main" id="{C679674D-B0AD-40DE-A647-AE72B6DBA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209" y="1157218"/>
            <a:ext cx="5450811" cy="48079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0265B38-711E-4D8A-A6A0-098C08F78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Exempel på ändring av tidigare uppgift</a:t>
            </a:r>
          </a:p>
        </p:txBody>
      </p:sp>
    </p:spTree>
    <p:extLst>
      <p:ext uri="{BB962C8B-B14F-4D97-AF65-F5344CB8AC3E}">
        <p14:creationId xmlns:p14="http://schemas.microsoft.com/office/powerpoint/2010/main" val="124745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8AB997F-85D3-49A8-9EAE-577AA418A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356018-F9C0-453C-ABBA-C9FECA280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A44BBC2-01B6-4183-92EB-100772BC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45700E6-206E-4C4C-BD26-A1C9E4C76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1</a:t>
            </a:r>
            <a:br>
              <a:rPr lang="sv-SE"/>
            </a:br>
            <a:r>
              <a:rPr lang="sv-SE"/>
              <a:t>logga in</a:t>
            </a:r>
          </a:p>
        </p:txBody>
      </p:sp>
    </p:spTree>
    <p:extLst>
      <p:ext uri="{BB962C8B-B14F-4D97-AF65-F5344CB8AC3E}">
        <p14:creationId xmlns:p14="http://schemas.microsoft.com/office/powerpoint/2010/main" val="2332786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7499404-BA00-49A4-91DF-66CB0D8F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2584E8-E9B9-4A28-B05A-131BA131D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D3BBBC9-27D3-4E86-A439-E00146CA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11" name="Platshållare för bild 10" descr="Skärmdump på www.naturvardsverket.se/avfallsregister med åtta olika ingångar till e-tjänsterna. ">
            <a:extLst>
              <a:ext uri="{FF2B5EF4-FFF2-40B4-BE49-F238E27FC236}">
                <a16:creationId xmlns:a16="http://schemas.microsoft.com/office/drawing/2014/main" id="{BC90BD40-0853-4A3D-BB91-76FE5E0C33D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 descr=" ">
            <a:extLst>
              <a:ext uri="{FF2B5EF4-FFF2-40B4-BE49-F238E27FC236}">
                <a16:creationId xmlns:a16="http://schemas.microsoft.com/office/drawing/2014/main" id="{D4422397-E787-42A5-9BAA-88253D23C9A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780392" cy="280800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Enklaste vägen att nå avfallsregistret är via adressen:</a:t>
            </a:r>
          </a:p>
          <a:p>
            <a:pPr marL="0" indent="0">
              <a:buNone/>
            </a:pPr>
            <a:r>
              <a:rPr lang="sv-SE" dirty="0">
                <a:hlinkClick r:id="rId3"/>
              </a:rPr>
              <a:t>www.naturvardsverket.se/</a:t>
            </a:r>
            <a:br>
              <a:rPr lang="sv-SE" dirty="0">
                <a:hlinkClick r:id="rId3"/>
              </a:rPr>
            </a:br>
            <a:r>
              <a:rPr lang="sv-SE" dirty="0">
                <a:hlinkClick r:id="rId3"/>
              </a:rPr>
              <a:t>avfallsregister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Välj ingången:</a:t>
            </a:r>
            <a:br>
              <a:rPr lang="sv-SE" dirty="0"/>
            </a:br>
            <a:r>
              <a:rPr lang="sv-SE" dirty="0"/>
              <a:t>”Avfallsproducent – verksamhet där farligt avfall uppstår”</a:t>
            </a:r>
            <a:endParaRPr lang="sv-SE" sz="1200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D2B00BA-A544-41B3-936D-480DA53D8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www.naturvardsverket.se/avfallsregister</a:t>
            </a:r>
          </a:p>
        </p:txBody>
      </p:sp>
    </p:spTree>
    <p:extLst>
      <p:ext uri="{BB962C8B-B14F-4D97-AF65-F5344CB8AC3E}">
        <p14:creationId xmlns:p14="http://schemas.microsoft.com/office/powerpoint/2010/main" val="141904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B773AA1-2602-45C5-90A7-90E381354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4F3299D-BB3A-44DF-8A2F-6266C2DB2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9BA7D8-28FB-41DF-A658-6061D4261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5</a:t>
            </a:fld>
            <a:endParaRPr lang="sv-SE"/>
          </a:p>
        </p:txBody>
      </p:sp>
      <p:pic>
        <p:nvPicPr>
          <p:cNvPr id="11" name="Platshållare för bild 10" descr="En man i förkläde använder sin laptop på ett arbetsbord med snickeriverktyg">
            <a:extLst>
              <a:ext uri="{FF2B5EF4-FFF2-40B4-BE49-F238E27FC236}">
                <a16:creationId xmlns:a16="http://schemas.microsoft.com/office/drawing/2014/main" id="{5079D606-6997-4824-9A99-17611DACFA9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6F6BDEC-0039-481F-A6CF-97F613C71E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Innan du kommer in i e-tjänsten behöver du legitimera dig med en e-legitimation.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B20D011-AFBF-4AD3-B4D1-1615B5E38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Nästan inne i e-tjänsten</a:t>
            </a:r>
          </a:p>
        </p:txBody>
      </p:sp>
    </p:spTree>
    <p:extLst>
      <p:ext uri="{BB962C8B-B14F-4D97-AF65-F5344CB8AC3E}">
        <p14:creationId xmlns:p14="http://schemas.microsoft.com/office/powerpoint/2010/main" val="2693255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3054241-56F2-404F-B22A-77B82F080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16CD44B-F15E-42DA-9FF3-81EED293D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5A1AC-399F-4E50-BA6A-D455CF57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D27516-431F-4010-9782-95E548CB8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2</a:t>
            </a:r>
            <a:br>
              <a:rPr lang="sv-SE"/>
            </a:br>
            <a:r>
              <a:rPr lang="sv-SE"/>
              <a:t>de första uppgifterna</a:t>
            </a:r>
          </a:p>
        </p:txBody>
      </p:sp>
    </p:spTree>
    <p:extLst>
      <p:ext uri="{BB962C8B-B14F-4D97-AF65-F5344CB8AC3E}">
        <p14:creationId xmlns:p14="http://schemas.microsoft.com/office/powerpoint/2010/main" val="3034249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7</a:t>
            </a:fld>
            <a:endParaRPr lang="sv-SE"/>
          </a:p>
        </p:txBody>
      </p:sp>
      <p:pic>
        <p:nvPicPr>
          <p:cNvPr id="15" name="Platshållare för bild 14" descr="Skärmdump på e-tjänstens första steg: Start, där det ställs två frågor med ja-nej-svar.">
            <a:extLst>
              <a:ext uri="{FF2B5EF4-FFF2-40B4-BE49-F238E27FC236}">
                <a16:creationId xmlns:a16="http://schemas.microsoft.com/office/drawing/2014/main" id="{DA68BF09-051C-4D76-AFC3-0EB157F8F3F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74" r="14274"/>
          <a:stretch>
            <a:fillRect/>
          </a:stretch>
        </p:blipFill>
        <p:spPr>
          <a:xfrm>
            <a:off x="683568" y="0"/>
            <a:ext cx="3060000" cy="4590000"/>
          </a:xfrm>
        </p:spPr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De första uppgifterna är ja-nej-frågor för att ta reda på om du rapporterar </a:t>
            </a:r>
            <a:r>
              <a:rPr lang="sv-SE"/>
              <a:t>som ombud eller </a:t>
            </a:r>
            <a:r>
              <a:rPr lang="sv-SE" dirty="0"/>
              <a:t>vill ändra en tidigare inskickad handling.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1400" dirty="0"/>
              <a:t>Ombud har fullmakt att föra talan för annan person. Benämns också fullmaktstagare eller fullmäktig.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2779427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C2EFA79-36DC-45AF-A1DB-5649457C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CEDBB6-DC77-4598-900F-A3202CE4F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D5CF80F-6947-429F-8B2A-2FD2A3677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8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3CFDD9-D770-4E53-86E3-9425BA99D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Steg 3</a:t>
            </a:r>
            <a:br>
              <a:rPr lang="sv-SE"/>
            </a:br>
            <a:r>
              <a:rPr lang="sv-SE"/>
              <a:t>kontakt-uppgifter</a:t>
            </a:r>
          </a:p>
        </p:txBody>
      </p:sp>
    </p:spTree>
    <p:extLst>
      <p:ext uri="{BB962C8B-B14F-4D97-AF65-F5344CB8AC3E}">
        <p14:creationId xmlns:p14="http://schemas.microsoft.com/office/powerpoint/2010/main" val="2207101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B4C0593-A3B5-4801-ADDB-1408F361A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11C82EA-3599-4B6D-AE5C-C06E1A6BD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8DA35FD-D6FF-46C9-8A23-9EA37764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9</a:t>
            </a:fld>
            <a:endParaRPr lang="sv-SE"/>
          </a:p>
        </p:txBody>
      </p:sp>
      <p:pic>
        <p:nvPicPr>
          <p:cNvPr id="11" name="Platshållare för bild 10" descr="Skärmdump på e-tjänstens steg: Kontaktuppgifter med två inmatningsområden. Ett om uppgiftslämnaren och det andra om verksamheten, kallat &quot;verksamhetsutövare&quot;.">
            <a:extLst>
              <a:ext uri="{FF2B5EF4-FFF2-40B4-BE49-F238E27FC236}">
                <a16:creationId xmlns:a16="http://schemas.microsoft.com/office/drawing/2014/main" id="{C811F094-02FB-4913-A3BA-61AC6B3FD7A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8" r="779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289BF15A-6100-470A-862E-4C2C3B61E4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3523500"/>
          </a:xfrm>
        </p:spPr>
        <p:txBody>
          <a:bodyPr/>
          <a:lstStyle/>
          <a:p>
            <a:r>
              <a:rPr lang="sv-SE" dirty="0"/>
              <a:t>Vissa uppgifter om dig som uppgiftslämnare fylls i automatiskt och går inte att ändra.</a:t>
            </a:r>
          </a:p>
          <a:p>
            <a:r>
              <a:rPr lang="sv-SE" dirty="0"/>
              <a:t>Fyll i uppgifter om verksamhetsutövaren, dvs den verksamhet inom vilket avfallet uppstått.</a:t>
            </a:r>
          </a:p>
          <a:p>
            <a:r>
              <a:rPr lang="sv-SE" dirty="0"/>
              <a:t>Se exempel på nästa bild.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5B75A53-8462-4C21-99A2-67E5C3D7A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Kontaktuppgifter</a:t>
            </a:r>
          </a:p>
        </p:txBody>
      </p:sp>
    </p:spTree>
    <p:extLst>
      <p:ext uri="{BB962C8B-B14F-4D97-AF65-F5344CB8AC3E}">
        <p14:creationId xmlns:p14="http://schemas.microsoft.com/office/powerpoint/2010/main" val="1141246981"/>
      </p:ext>
    </p:extLst>
  </p:cSld>
  <p:clrMapOvr>
    <a:masterClrMapping/>
  </p:clrMapOvr>
</p:sld>
</file>

<file path=ppt/theme/theme1.xml><?xml version="1.0" encoding="utf-8"?>
<a:theme xmlns:a="http://schemas.openxmlformats.org/drawingml/2006/main" name="NV-9-16-pptmall">
  <a:themeElements>
    <a:clrScheme name="NV 1 BLU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A7E92"/>
      </a:accent1>
      <a:accent2>
        <a:srgbClr val="8DB9E5"/>
      </a:accent2>
      <a:accent3>
        <a:srgbClr val="7E99AA"/>
      </a:accent3>
      <a:accent4>
        <a:srgbClr val="FFD451"/>
      </a:accent4>
      <a:accent5>
        <a:srgbClr val="ECAC00"/>
      </a:accent5>
      <a:accent6>
        <a:srgbClr val="C79316"/>
      </a:accent6>
      <a:hlink>
        <a:srgbClr val="0000FF"/>
      </a:hlink>
      <a:folHlink>
        <a:srgbClr val="800080"/>
      </a:folHlink>
    </a:clrScheme>
    <a:fontScheme name="Naturvårdsverk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-180605.pptx" id="{27DE7B3B-CD40-49AC-95D8-DD8DB7AD80D4}" vid="{336341B7-7227-4206-B1E4-BAB1583F373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p:Policy xmlns:p="office.server.policy" id="" local="true">
  <p:Name>dokument</p:Name>
  <p:Description/>
  <p:Statement/>
  <p:PolicyItems>
    <p:PolicyItem featureId="Microsoft.Office.RecordsManagement.PolicyFeatures.PolicyLabel" staticId="0x010100FD831C48063F174ABFB7FF2760EA7110|-765956145" UniqueId="228d7f00-5f42-430a-a069-7ee3523801a0">
      <p:Name>Etiketter</p:Name>
      <p:Description>Genererar etiketter som kan infogas i Microsoft Office-dokument för att se till att dokumentegenskaper och annan viktig information inkluderas när dokument skrivs ut. Etiketter kan också användas för att söka efter dokument.</p:Description>
      <p:CustomData>
        <label>
          <properties>
            <justification>Right</justification>
            <font>Arial</font>
          </properties>
          <segment type="literal">Version i SP: </segment>
          <segment type="metadata">_UIVersionString</segment>
        </label>
      </p:CustomData>
    </p:PolicyItem>
  </p:PolicyItems>
</p:Policy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D831C48063F174ABFB7FF2760EA7110" ma:contentTypeVersion="31" ma:contentTypeDescription="Skapa ett nytt dokument." ma:contentTypeScope="" ma:versionID="2c74a3c71d4f666aa7a2f71e0ad23d45">
  <xsd:schema xmlns:xsd="http://www.w3.org/2001/XMLSchema" xmlns:xs="http://www.w3.org/2001/XMLSchema" xmlns:p="http://schemas.microsoft.com/office/2006/metadata/properties" xmlns:ns1="http://schemas.microsoft.com/sharepoint/v3" xmlns:ns2="7996adfb-96da-4ad1-ae3a-7c6b46cd9d70" xmlns:ns3="ea7ce805-1af7-4231-833e-976235cb0fec" targetNamespace="http://schemas.microsoft.com/office/2006/metadata/properties" ma:root="true" ma:fieldsID="f7f3cd6fc2ec7cd212eae7e97726fe97" ns1:_="" ns2:_="" ns3:_="">
    <xsd:import namespace="http://schemas.microsoft.com/sharepoint/v3"/>
    <xsd:import namespace="7996adfb-96da-4ad1-ae3a-7c6b46cd9d70"/>
    <xsd:import namespace="ea7ce805-1af7-4231-833e-976235cb0f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DLCPolicyLabelValue" minOccurs="0"/>
                <xsd:element ref="ns2:DLCPolicyLabelClientValue" minOccurs="0"/>
                <xsd:element ref="ns2:DLCPolicyLabelLock" minOccurs="0"/>
                <xsd:element ref="ns1:_dlc_Exempt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22" nillable="true" ma:displayName="Undanta från princip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96adfb-96da-4ad1-ae3a-7c6b46cd9d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DLCPolicyLabelValue" ma:index="18" nillable="true" ma:displayName="Etikett" ma:description="Lagrar aktuellt värde för etiketten." ma:internalName="DLCPolicyLabelValue" ma:readOnly="true">
      <xsd:simpleType>
        <xsd:restriction base="dms:Note">
          <xsd:maxLength value="255"/>
        </xsd:restriction>
      </xsd:simpleType>
    </xsd:element>
    <xsd:element name="DLCPolicyLabelClientValue" ma:index="19" nillable="true" ma:displayName="Värde för klientetikett" ma:description="Lagrar det senast beräknade etikettvärdet på klienten." ma:hidden="true" ma:internalName="DLCPolicyLabelClientValue" ma:readOnly="false">
      <xsd:simpleType>
        <xsd:restriction base="dms:Note"/>
      </xsd:simpleType>
    </xsd:element>
    <xsd:element name="DLCPolicyLabelLock" ma:index="20" nillable="true" ma:displayName="Låst etikett" ma:description="Indikerar om etiketten bör uppdateras när objektegenskaper ändras." ma:hidden="true" ma:internalName="DLCPolicyLabelLock" ma:readOnly="fals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7ce805-1af7-4231-833e-976235cb0f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PolicyLabelValue xmlns="7996adfb-96da-4ad1-ae3a-7c6b46cd9d70">Version i SP: 0.8</DLCPolicyLabelValue>
    <DLCPolicyLabelClientValue xmlns="7996adfb-96da-4ad1-ae3a-7c6b46cd9d70" xsi:nil="true"/>
    <DLCPolicyLabelLock xmlns="7996adfb-96da-4ad1-ae3a-7c6b46cd9d70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8EBEDA-2334-4C55-B0D3-C61C36BEAED5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DF702550-8F3B-4129-B26B-4252B077FA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996adfb-96da-4ad1-ae3a-7c6b46cd9d70"/>
    <ds:schemaRef ds:uri="ea7ce805-1af7-4231-833e-976235cb0f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968F4E4-2881-43EA-A478-5B9DD9BD10DB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ea7ce805-1af7-4231-833e-976235cb0fec"/>
    <ds:schemaRef ds:uri="http://schemas.microsoft.com/office/2006/documentManagement/types"/>
    <ds:schemaRef ds:uri="7996adfb-96da-4ad1-ae3a-7c6b46cd9d70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927B890-F382-46C0-9478-E1A8C2C538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1112</Words>
  <Application>Microsoft Office PowerPoint</Application>
  <PresentationFormat>Bildspel på skärmen (16:9)</PresentationFormat>
  <Paragraphs>232</Paragraphs>
  <Slides>27</Slides>
  <Notes>1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27</vt:i4>
      </vt:variant>
    </vt:vector>
  </HeadingPairs>
  <TitlesOfParts>
    <vt:vector size="31" baseType="lpstr">
      <vt:lpstr>Arial</vt:lpstr>
      <vt:lpstr>Calibri</vt:lpstr>
      <vt:lpstr>Wingdings</vt:lpstr>
      <vt:lpstr>NV-9-16-pptmall</vt:lpstr>
      <vt:lpstr>Så fungerar  e-tjänsten</vt:lpstr>
      <vt:lpstr>Info om bildrättigheter i denna presentation</vt:lpstr>
      <vt:lpstr>Steg 1 logga in</vt:lpstr>
      <vt:lpstr>www.naturvardsverket.se/avfallsregister</vt:lpstr>
      <vt:lpstr>Nästan inne i e-tjänsten</vt:lpstr>
      <vt:lpstr>Steg 2 de första uppgifterna</vt:lpstr>
      <vt:lpstr>Start</vt:lpstr>
      <vt:lpstr>Steg 3 kontakt-uppgifter</vt:lpstr>
      <vt:lpstr>Kontaktuppgifter</vt:lpstr>
      <vt:lpstr>Exempel med kontaktuppgifter</vt:lpstr>
      <vt:lpstr>Steg 4 transport-information</vt:lpstr>
      <vt:lpstr>Transport-information</vt:lpstr>
      <vt:lpstr>Lämna uppgifter: transportinformation - Transport</vt:lpstr>
      <vt:lpstr>Lämna uppgifter: transportinformation - Plats för avfallets uppkomst. Alternativ 1 om adress finns</vt:lpstr>
      <vt:lpstr>Lämna uppgifter: transportinformation - Plats för avfallets uppkomst. Alternativ 2 om adress saknas, ange koordinater</vt:lpstr>
      <vt:lpstr>Lämna uppgifter: transportinformation - Plats där avfallet tas emot. Välj alternativ 1 om adress finns. </vt:lpstr>
      <vt:lpstr>Steg 5 uppgifter om avfallet</vt:lpstr>
      <vt:lpstr>Farligt avfall</vt:lpstr>
      <vt:lpstr>Exempel på uppgifter om farligt avfall</vt:lpstr>
      <vt:lpstr>Lämna uppgifter om farligt avfall</vt:lpstr>
      <vt:lpstr>Steg 6 summering &amp; granskning</vt:lpstr>
      <vt:lpstr>Summering</vt:lpstr>
      <vt:lpstr>Steg 7 snart klar!</vt:lpstr>
      <vt:lpstr>När summeringen är inskickad är du klar</vt:lpstr>
      <vt:lpstr>Vänta!  Hur ändrar jag i efterhand?</vt:lpstr>
      <vt:lpstr>Start</vt:lpstr>
      <vt:lpstr>Exempel på ändring av tidigare uppgift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Så fungerar  e-tjänsten</dc:title>
  <dc:creator>Åkerman, Ulla</dc:creator>
  <cp:lastModifiedBy>Åkerman, Ulla</cp:lastModifiedBy>
  <cp:revision>1</cp:revision>
  <dcterms:created xsi:type="dcterms:W3CDTF">2020-12-18T13:58:31Z</dcterms:created>
  <dcterms:modified xsi:type="dcterms:W3CDTF">2020-12-21T07:39:31Z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0x010100FD831C48063F174ABFB7FF2760EA7110</vt:lpwstr>
  </property>
</Properties>
</file>