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9"/>
  </p:notesMasterIdLst>
  <p:sldIdLst>
    <p:sldId id="314" r:id="rId6"/>
    <p:sldId id="346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33" r:id="rId18"/>
    <p:sldId id="334" r:id="rId19"/>
    <p:sldId id="335" r:id="rId20"/>
    <p:sldId id="338" r:id="rId21"/>
    <p:sldId id="337" r:id="rId22"/>
    <p:sldId id="336" r:id="rId23"/>
    <p:sldId id="340" r:id="rId24"/>
    <p:sldId id="341" r:id="rId25"/>
    <p:sldId id="344" r:id="rId26"/>
    <p:sldId id="345" r:id="rId27"/>
    <p:sldId id="339" r:id="rId28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75CD6C-4134-4D3B-8597-90DE586A26A6}" v="29" dt="2020-12-18T14:44:28.6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391" autoAdjust="0"/>
  </p:normalViewPr>
  <p:slideViewPr>
    <p:cSldViewPr>
      <p:cViewPr varScale="1">
        <p:scale>
          <a:sx n="42" d="100"/>
          <a:sy n="42" d="100"/>
        </p:scale>
        <p:origin x="44" y="580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7175CD6C-4134-4D3B-8597-90DE586A26A6}"/>
    <pc:docChg chg="undo custSel addSld delSld modSld">
      <pc:chgData name="Åkerman, Ulla" userId="d0083935-d6d3-4ce6-bb83-b342513b4304" providerId="ADAL" clId="{7175CD6C-4134-4D3B-8597-90DE586A26A6}" dt="2020-12-21T09:59:43.150" v="154" actId="6549"/>
      <pc:docMkLst>
        <pc:docMk/>
      </pc:docMkLst>
      <pc:sldChg chg="modSp">
        <pc:chgData name="Åkerman, Ulla" userId="d0083935-d6d3-4ce6-bb83-b342513b4304" providerId="ADAL" clId="{7175CD6C-4134-4D3B-8597-90DE586A26A6}" dt="2020-12-21T09:59:43.150" v="154" actId="6549"/>
        <pc:sldMkLst>
          <pc:docMk/>
          <pc:sldMk cId="2779427517" sldId="321"/>
        </pc:sldMkLst>
        <pc:spChg chg="mod">
          <ac:chgData name="Åkerman, Ulla" userId="d0083935-d6d3-4ce6-bb83-b342513b4304" providerId="ADAL" clId="{7175CD6C-4134-4D3B-8597-90DE586A26A6}" dt="2020-12-21T09:59:43.150" v="154" actId="6549"/>
          <ac:spMkLst>
            <pc:docMk/>
            <pc:sldMk cId="2779427517" sldId="321"/>
            <ac:spMk id="7" creationId="{793213FD-CD3D-4EC6-B0E8-92240D72F06D}"/>
          </ac:spMkLst>
        </pc:spChg>
      </pc:sldChg>
      <pc:sldChg chg="addSp delSp modSp">
        <pc:chgData name="Åkerman, Ulla" userId="d0083935-d6d3-4ce6-bb83-b342513b4304" providerId="ADAL" clId="{7175CD6C-4134-4D3B-8597-90DE586A26A6}" dt="2020-12-17T07:57:16.189" v="40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7175CD6C-4134-4D3B-8597-90DE586A26A6}" dt="2020-12-17T07:40:27.522" v="5" actId="1076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7175CD6C-4134-4D3B-8597-90DE586A26A6}" dt="2020-12-17T07:40:27.522" v="5" actId="1076"/>
          <ac:spMkLst>
            <pc:docMk/>
            <pc:sldMk cId="1141246981" sldId="323"/>
            <ac:spMk id="3" creationId="{EB4C0593-A3B5-4801-ADDB-1408F361AA8E}"/>
          </ac:spMkLst>
        </pc:spChg>
        <pc:spChg chg="mod">
          <ac:chgData name="Åkerman, Ulla" userId="d0083935-d6d3-4ce6-bb83-b342513b4304" providerId="ADAL" clId="{7175CD6C-4134-4D3B-8597-90DE586A26A6}" dt="2020-12-17T07:40:27.522" v="5" actId="1076"/>
          <ac:spMkLst>
            <pc:docMk/>
            <pc:sldMk cId="1141246981" sldId="323"/>
            <ac:spMk id="4" creationId="{211C82EA-3599-4B6D-AE5C-C06E1A6BDC19}"/>
          </ac:spMkLst>
        </pc:spChg>
        <pc:spChg chg="mod">
          <ac:chgData name="Åkerman, Ulla" userId="d0083935-d6d3-4ce6-bb83-b342513b4304" providerId="ADAL" clId="{7175CD6C-4134-4D3B-8597-90DE586A26A6}" dt="2020-12-17T07:40:27.522" v="5" actId="1076"/>
          <ac:spMkLst>
            <pc:docMk/>
            <pc:sldMk cId="1141246981" sldId="323"/>
            <ac:spMk id="5" creationId="{98DA35FD-D6FF-46C9-8A23-9EA37764AAC9}"/>
          </ac:spMkLst>
        </pc:spChg>
        <pc:spChg chg="mod">
          <ac:chgData name="Åkerman, Ulla" userId="d0083935-d6d3-4ce6-bb83-b342513b4304" providerId="ADAL" clId="{7175CD6C-4134-4D3B-8597-90DE586A26A6}" dt="2020-12-17T07:40:27.522" v="5" actId="1076"/>
          <ac:spMkLst>
            <pc:docMk/>
            <pc:sldMk cId="1141246981" sldId="323"/>
            <ac:spMk id="7" creationId="{289BF15A-6100-470A-862E-4C2C3B61E477}"/>
          </ac:spMkLst>
        </pc:spChg>
        <pc:spChg chg="add del mod">
          <ac:chgData name="Åkerman, Ulla" userId="d0083935-d6d3-4ce6-bb83-b342513b4304" providerId="ADAL" clId="{7175CD6C-4134-4D3B-8597-90DE586A26A6}" dt="2020-12-17T07:40:50.777" v="7" actId="931"/>
          <ac:spMkLst>
            <pc:docMk/>
            <pc:sldMk cId="1141246981" sldId="323"/>
            <ac:spMk id="8" creationId="{62FF601E-9878-410A-9879-B809E2DC8A06}"/>
          </ac:spMkLst>
        </pc:spChg>
        <pc:spChg chg="add del mod">
          <ac:chgData name="Åkerman, Ulla" userId="d0083935-d6d3-4ce6-bb83-b342513b4304" providerId="ADAL" clId="{7175CD6C-4134-4D3B-8597-90DE586A26A6}" dt="2020-12-17T07:55:01.879" v="21" actId="931"/>
          <ac:spMkLst>
            <pc:docMk/>
            <pc:sldMk cId="1141246981" sldId="323"/>
            <ac:spMk id="12" creationId="{11C745F7-A6BF-4149-8B62-2976E2AE50ED}"/>
          </ac:spMkLst>
        </pc:spChg>
        <pc:spChg chg="add del mod">
          <ac:chgData name="Åkerman, Ulla" userId="d0083935-d6d3-4ce6-bb83-b342513b4304" providerId="ADAL" clId="{7175CD6C-4134-4D3B-8597-90DE586A26A6}" dt="2020-12-17T07:56:04.465" v="28" actId="931"/>
          <ac:spMkLst>
            <pc:docMk/>
            <pc:sldMk cId="1141246981" sldId="323"/>
            <ac:spMk id="16" creationId="{1E04FC7F-8614-4893-994D-D32AEF940A2D}"/>
          </ac:spMkLst>
        </pc:spChg>
        <pc:spChg chg="add del mod">
          <ac:chgData name="Åkerman, Ulla" userId="d0083935-d6d3-4ce6-bb83-b342513b4304" providerId="ADAL" clId="{7175CD6C-4134-4D3B-8597-90DE586A26A6}" dt="2020-12-17T07:57:10.345" v="35" actId="931"/>
          <ac:spMkLst>
            <pc:docMk/>
            <pc:sldMk cId="1141246981" sldId="323"/>
            <ac:spMk id="21" creationId="{629B848C-710B-4B24-B00D-D3330FE7872F}"/>
          </ac:spMkLst>
        </pc:spChg>
        <pc:picChg chg="add del mod">
          <ac:chgData name="Åkerman, Ulla" userId="d0083935-d6d3-4ce6-bb83-b342513b4304" providerId="ADAL" clId="{7175CD6C-4134-4D3B-8597-90DE586A26A6}" dt="2020-12-17T07:54:50.421" v="20" actId="478"/>
          <ac:picMkLst>
            <pc:docMk/>
            <pc:sldMk cId="1141246981" sldId="323"/>
            <ac:picMk id="10" creationId="{F6A1FFBF-78C0-4B28-8188-C79D46B0E7AA}"/>
          </ac:picMkLst>
        </pc:picChg>
        <pc:picChg chg="add del mod">
          <ac:chgData name="Åkerman, Ulla" userId="d0083935-d6d3-4ce6-bb83-b342513b4304" providerId="ADAL" clId="{7175CD6C-4134-4D3B-8597-90DE586A26A6}" dt="2020-12-17T07:55:55.180" v="27" actId="478"/>
          <ac:picMkLst>
            <pc:docMk/>
            <pc:sldMk cId="1141246981" sldId="323"/>
            <ac:picMk id="14" creationId="{62CFF933-1E81-4882-95B8-85DA0AA782C0}"/>
          </ac:picMkLst>
        </pc:picChg>
        <pc:picChg chg="add del mod">
          <ac:chgData name="Åkerman, Ulla" userId="d0083935-d6d3-4ce6-bb83-b342513b4304" providerId="ADAL" clId="{7175CD6C-4134-4D3B-8597-90DE586A26A6}" dt="2020-12-17T07:57:03.874" v="34" actId="478"/>
          <ac:picMkLst>
            <pc:docMk/>
            <pc:sldMk cId="1141246981" sldId="323"/>
            <ac:picMk id="18" creationId="{209FE972-2256-40F3-B642-FB533B55BA4C}"/>
          </ac:picMkLst>
        </pc:picChg>
        <pc:picChg chg="del mod">
          <ac:chgData name="Åkerman, Ulla" userId="d0083935-d6d3-4ce6-bb83-b342513b4304" providerId="ADAL" clId="{7175CD6C-4134-4D3B-8597-90DE586A26A6}" dt="2020-12-17T07:40:39.331" v="6" actId="478"/>
          <ac:picMkLst>
            <pc:docMk/>
            <pc:sldMk cId="1141246981" sldId="323"/>
            <ac:picMk id="19" creationId="{367C2EC4-5F5F-442C-B821-9CEE06DA7DFB}"/>
          </ac:picMkLst>
        </pc:picChg>
        <pc:picChg chg="add mod">
          <ac:chgData name="Åkerman, Ulla" userId="d0083935-d6d3-4ce6-bb83-b342513b4304" providerId="ADAL" clId="{7175CD6C-4134-4D3B-8597-90DE586A26A6}" dt="2020-12-17T07:57:16.189" v="40" actId="13244"/>
          <ac:picMkLst>
            <pc:docMk/>
            <pc:sldMk cId="1141246981" sldId="323"/>
            <ac:picMk id="23" creationId="{AC0F7AC9-1396-4E77-ACEA-F75751E123B1}"/>
          </ac:picMkLst>
        </pc:picChg>
      </pc:sldChg>
      <pc:sldChg chg="addSp modSp">
        <pc:chgData name="Åkerman, Ulla" userId="d0083935-d6d3-4ce6-bb83-b342513b4304" providerId="ADAL" clId="{7175CD6C-4134-4D3B-8597-90DE586A26A6}" dt="2020-12-18T14:44:48.035" v="153" actId="14100"/>
        <pc:sldMkLst>
          <pc:docMk/>
          <pc:sldMk cId="3473346265" sldId="324"/>
        </pc:sldMkLst>
        <pc:spChg chg="add mod">
          <ac:chgData name="Åkerman, Ulla" userId="d0083935-d6d3-4ce6-bb83-b342513b4304" providerId="ADAL" clId="{7175CD6C-4134-4D3B-8597-90DE586A26A6}" dt="2020-12-18T14:40:37.123" v="96" actId="571"/>
          <ac:spMkLst>
            <pc:docMk/>
            <pc:sldMk cId="3473346265" sldId="324"/>
            <ac:spMk id="30" creationId="{D40C12AE-D7E2-4C06-B017-22A50A6C85AF}"/>
          </ac:spMkLst>
        </pc:spChg>
        <pc:spChg chg="add mod">
          <ac:chgData name="Åkerman, Ulla" userId="d0083935-d6d3-4ce6-bb83-b342513b4304" providerId="ADAL" clId="{7175CD6C-4134-4D3B-8597-90DE586A26A6}" dt="2020-12-18T14:40:37.123" v="96" actId="571"/>
          <ac:spMkLst>
            <pc:docMk/>
            <pc:sldMk cId="3473346265" sldId="324"/>
            <ac:spMk id="31" creationId="{B7B3277F-3963-484D-B871-5E790CF92B3E}"/>
          </ac:spMkLst>
        </pc:spChg>
        <pc:spChg chg="mod">
          <ac:chgData name="Åkerman, Ulla" userId="d0083935-d6d3-4ce6-bb83-b342513b4304" providerId="ADAL" clId="{7175CD6C-4134-4D3B-8597-90DE586A26A6}" dt="2020-12-18T14:40:58.733" v="100" actId="1035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7175CD6C-4134-4D3B-8597-90DE586A26A6}" dt="2020-12-18T14:41:07.908" v="101" actId="14100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7175CD6C-4134-4D3B-8597-90DE586A26A6}" dt="2020-12-18T14:41:44.462" v="107" actId="1076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7175CD6C-4134-4D3B-8597-90DE586A26A6}" dt="2020-12-18T14:44:48.035" v="153" actId="14100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7175CD6C-4134-4D3B-8597-90DE586A26A6}" dt="2020-12-18T14:40:58.733" v="100" actId="1035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7175CD6C-4134-4D3B-8597-90DE586A26A6}" dt="2020-12-18T14:41:33.372" v="106" actId="554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7175CD6C-4134-4D3B-8597-90DE586A26A6}" dt="2020-12-18T14:41:33.372" v="106" actId="554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7175CD6C-4134-4D3B-8597-90DE586A26A6}" dt="2020-12-18T14:42:10.516" v="118" actId="554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7175CD6C-4134-4D3B-8597-90DE586A26A6}" dt="2020-12-18T14:42:10.516" v="118" actId="554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7175CD6C-4134-4D3B-8597-90DE586A26A6}" dt="2020-12-18T14:43:15.160" v="133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7175CD6C-4134-4D3B-8597-90DE586A26A6}" dt="2020-12-18T14:43:55.331" v="151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7175CD6C-4134-4D3B-8597-90DE586A26A6}" dt="2020-12-18T14:43:55.331" v="151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7175CD6C-4134-4D3B-8597-90DE586A26A6}" dt="2020-12-18T14:40:47.388" v="98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7175CD6C-4134-4D3B-8597-90DE586A26A6}" dt="2020-12-18T14:43:27.210" v="143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7175CD6C-4134-4D3B-8597-90DE586A26A6}" dt="2020-12-18T14:42:16.180" v="128" actId="1035"/>
          <ac:spMkLst>
            <pc:docMk/>
            <pc:sldMk cId="3473346265" sldId="324"/>
            <ac:spMk id="54" creationId="{8AB71C34-85FD-4E4D-9F35-33E9C4308DD2}"/>
          </ac:spMkLst>
        </pc:spChg>
        <pc:picChg chg="add mod">
          <ac:chgData name="Åkerman, Ulla" userId="d0083935-d6d3-4ce6-bb83-b342513b4304" providerId="ADAL" clId="{7175CD6C-4134-4D3B-8597-90DE586A26A6}" dt="2020-12-18T14:44:28.675" v="152" actId="13244"/>
          <ac:picMkLst>
            <pc:docMk/>
            <pc:sldMk cId="3473346265" sldId="324"/>
            <ac:picMk id="32" creationId="{B180ABF1-4C29-42BC-AD2C-09F3E3F3789D}"/>
          </ac:picMkLst>
        </pc:picChg>
      </pc:sldChg>
      <pc:sldChg chg="addSp delSp modSp">
        <pc:chgData name="Åkerman, Ulla" userId="d0083935-d6d3-4ce6-bb83-b342513b4304" providerId="ADAL" clId="{7175CD6C-4134-4D3B-8597-90DE586A26A6}" dt="2020-12-17T07:58:31.411" v="47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7175CD6C-4134-4D3B-8597-90DE586A26A6}" dt="2020-12-17T07:53:05.342" v="14" actId="931"/>
          <ac:spMkLst>
            <pc:docMk/>
            <pc:sldMk cId="2615051094" sldId="326"/>
            <ac:spMk id="8" creationId="{EE8F3D8B-C025-4837-BB5F-DDFB95EBCA06}"/>
          </ac:spMkLst>
        </pc:spChg>
        <pc:spChg chg="add del mod">
          <ac:chgData name="Åkerman, Ulla" userId="d0083935-d6d3-4ce6-bb83-b342513b4304" providerId="ADAL" clId="{7175CD6C-4134-4D3B-8597-90DE586A26A6}" dt="2020-12-17T07:58:24.728" v="42" actId="931"/>
          <ac:spMkLst>
            <pc:docMk/>
            <pc:sldMk cId="2615051094" sldId="326"/>
            <ac:spMk id="12" creationId="{3F3149FD-D197-43B8-A609-79C2A913A985}"/>
          </ac:spMkLst>
        </pc:spChg>
        <pc:picChg chg="add del mod">
          <ac:chgData name="Åkerman, Ulla" userId="d0083935-d6d3-4ce6-bb83-b342513b4304" providerId="ADAL" clId="{7175CD6C-4134-4D3B-8597-90DE586A26A6}" dt="2020-12-17T07:58:16.011" v="41" actId="478"/>
          <ac:picMkLst>
            <pc:docMk/>
            <pc:sldMk cId="2615051094" sldId="326"/>
            <ac:picMk id="10" creationId="{63A5D6B9-DF76-44DA-97E4-EC38CED5E74C}"/>
          </ac:picMkLst>
        </pc:picChg>
        <pc:picChg chg="add mod">
          <ac:chgData name="Åkerman, Ulla" userId="d0083935-d6d3-4ce6-bb83-b342513b4304" providerId="ADAL" clId="{7175CD6C-4134-4D3B-8597-90DE586A26A6}" dt="2020-12-17T07:58:31.411" v="47" actId="13244"/>
          <ac:picMkLst>
            <pc:docMk/>
            <pc:sldMk cId="2615051094" sldId="326"/>
            <ac:picMk id="14" creationId="{54FFF4FD-9C54-4106-B7D7-9755A0D5B42C}"/>
          </ac:picMkLst>
        </pc:picChg>
        <pc:picChg chg="del">
          <ac:chgData name="Åkerman, Ulla" userId="d0083935-d6d3-4ce6-bb83-b342513b4304" providerId="ADAL" clId="{7175CD6C-4134-4D3B-8597-90DE586A26A6}" dt="2020-12-17T07:52:53.840" v="13" actId="478"/>
          <ac:picMkLst>
            <pc:docMk/>
            <pc:sldMk cId="2615051094" sldId="326"/>
            <ac:picMk id="23" creationId="{E5FDBC02-12B6-4E85-85F2-98218F8981B8}"/>
          </ac:picMkLst>
        </pc:picChg>
      </pc:sldChg>
      <pc:sldChg chg="addSp delSp modSp">
        <pc:chgData name="Åkerman, Ulla" userId="d0083935-d6d3-4ce6-bb83-b342513b4304" providerId="ADAL" clId="{7175CD6C-4134-4D3B-8597-90DE586A26A6}" dt="2020-12-17T08:14:05.588" v="66" actId="962"/>
        <pc:sldMkLst>
          <pc:docMk/>
          <pc:sldMk cId="3769486148" sldId="334"/>
        </pc:sldMkLst>
        <pc:spChg chg="add del mod">
          <ac:chgData name="Åkerman, Ulla" userId="d0083935-d6d3-4ce6-bb83-b342513b4304" providerId="ADAL" clId="{7175CD6C-4134-4D3B-8597-90DE586A26A6}" dt="2020-12-17T08:10:08.168" v="49" actId="931"/>
          <ac:spMkLst>
            <pc:docMk/>
            <pc:sldMk cId="3769486148" sldId="334"/>
            <ac:spMk id="8" creationId="{1CF36E9E-1644-4654-AF00-0087502E590F}"/>
          </ac:spMkLst>
        </pc:spChg>
        <pc:spChg chg="add del mod">
          <ac:chgData name="Åkerman, Ulla" userId="d0083935-d6d3-4ce6-bb83-b342513b4304" providerId="ADAL" clId="{7175CD6C-4134-4D3B-8597-90DE586A26A6}" dt="2020-12-17T08:11:40.974" v="56" actId="931"/>
          <ac:spMkLst>
            <pc:docMk/>
            <pc:sldMk cId="3769486148" sldId="334"/>
            <ac:spMk id="13" creationId="{0345E9B7-60AC-458B-9FFC-0CE257ADBEFC}"/>
          </ac:spMkLst>
        </pc:spChg>
        <pc:spChg chg="add del mod">
          <ac:chgData name="Åkerman, Ulla" userId="d0083935-d6d3-4ce6-bb83-b342513b4304" providerId="ADAL" clId="{7175CD6C-4134-4D3B-8597-90DE586A26A6}" dt="2020-12-17T08:13:44.953" v="62" actId="478"/>
          <ac:spMkLst>
            <pc:docMk/>
            <pc:sldMk cId="3769486148" sldId="334"/>
            <ac:spMk id="17" creationId="{18C39076-50D4-4B68-9FF0-2B0417FBAE51}"/>
          </ac:spMkLst>
        </pc:spChg>
        <pc:spChg chg="add del mod">
          <ac:chgData name="Åkerman, Ulla" userId="d0083935-d6d3-4ce6-bb83-b342513b4304" providerId="ADAL" clId="{7175CD6C-4134-4D3B-8597-90DE586A26A6}" dt="2020-12-17T08:14:02.945" v="64" actId="931"/>
          <ac:spMkLst>
            <pc:docMk/>
            <pc:sldMk cId="3769486148" sldId="334"/>
            <ac:spMk id="21" creationId="{F4720847-BD0C-4BFB-AEB4-B2B436A971F9}"/>
          </ac:spMkLst>
        </pc:spChg>
        <pc:picChg chg="del">
          <ac:chgData name="Åkerman, Ulla" userId="d0083935-d6d3-4ce6-bb83-b342513b4304" providerId="ADAL" clId="{7175CD6C-4134-4D3B-8597-90DE586A26A6}" dt="2020-12-17T08:09:53.516" v="48" actId="478"/>
          <ac:picMkLst>
            <pc:docMk/>
            <pc:sldMk cId="3769486148" sldId="334"/>
            <ac:picMk id="10" creationId="{BB5F2A51-4CF1-485C-975A-D3A75CAFFCAD}"/>
          </ac:picMkLst>
        </pc:picChg>
        <pc:picChg chg="add del mod">
          <ac:chgData name="Åkerman, Ulla" userId="d0083935-d6d3-4ce6-bb83-b342513b4304" providerId="ADAL" clId="{7175CD6C-4134-4D3B-8597-90DE586A26A6}" dt="2020-12-17T08:11:30.461" v="55" actId="478"/>
          <ac:picMkLst>
            <pc:docMk/>
            <pc:sldMk cId="3769486148" sldId="334"/>
            <ac:picMk id="11" creationId="{3F8E79BF-9DDF-47AF-B8F4-A09DB32DEA6F}"/>
          </ac:picMkLst>
        </pc:picChg>
        <pc:picChg chg="add del mod">
          <ac:chgData name="Åkerman, Ulla" userId="d0083935-d6d3-4ce6-bb83-b342513b4304" providerId="ADAL" clId="{7175CD6C-4134-4D3B-8597-90DE586A26A6}" dt="2020-12-17T08:13:52.523" v="63" actId="478"/>
          <ac:picMkLst>
            <pc:docMk/>
            <pc:sldMk cId="3769486148" sldId="334"/>
            <ac:picMk id="15" creationId="{5ACE0028-5281-4441-8ECD-8AB6C99615F3}"/>
          </ac:picMkLst>
        </pc:picChg>
        <pc:picChg chg="add del mod">
          <ac:chgData name="Åkerman, Ulla" userId="d0083935-d6d3-4ce6-bb83-b342513b4304" providerId="ADAL" clId="{7175CD6C-4134-4D3B-8597-90DE586A26A6}" dt="2020-12-17T08:13:44.328" v="61" actId="931"/>
          <ac:picMkLst>
            <pc:docMk/>
            <pc:sldMk cId="3769486148" sldId="334"/>
            <ac:picMk id="19" creationId="{E462A83C-875D-4FF7-A871-20840883DCDD}"/>
          </ac:picMkLst>
        </pc:picChg>
        <pc:picChg chg="add mod">
          <ac:chgData name="Åkerman, Ulla" userId="d0083935-d6d3-4ce6-bb83-b342513b4304" providerId="ADAL" clId="{7175CD6C-4134-4D3B-8597-90DE586A26A6}" dt="2020-12-17T08:14:05.588" v="66" actId="962"/>
          <ac:picMkLst>
            <pc:docMk/>
            <pc:sldMk cId="3769486148" sldId="334"/>
            <ac:picMk id="23" creationId="{5FF68A2B-195F-4DE4-B221-CCCEAE9F41C2}"/>
          </ac:picMkLst>
        </pc:picChg>
      </pc:sldChg>
      <pc:sldChg chg="addSp delSp modSp">
        <pc:chgData name="Åkerman, Ulla" userId="d0083935-d6d3-4ce6-bb83-b342513b4304" providerId="ADAL" clId="{7175CD6C-4134-4D3B-8597-90DE586A26A6}" dt="2020-12-17T08:16:44.141" v="76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7175CD6C-4134-4D3B-8597-90DE586A26A6}" dt="2020-12-17T08:16:37.424" v="71" actId="931"/>
          <ac:spMkLst>
            <pc:docMk/>
            <pc:sldMk cId="1158175688" sldId="336"/>
            <ac:spMk id="8" creationId="{33D0368B-6FB2-41A3-A318-284DB6592EDD}"/>
          </ac:spMkLst>
        </pc:spChg>
        <pc:picChg chg="add mod">
          <ac:chgData name="Åkerman, Ulla" userId="d0083935-d6d3-4ce6-bb83-b342513b4304" providerId="ADAL" clId="{7175CD6C-4134-4D3B-8597-90DE586A26A6}" dt="2020-12-17T08:16:44.141" v="76" actId="13244"/>
          <ac:picMkLst>
            <pc:docMk/>
            <pc:sldMk cId="1158175688" sldId="336"/>
            <ac:picMk id="10" creationId="{08EB3F69-9550-4D67-956E-391E39417769}"/>
          </ac:picMkLst>
        </pc:picChg>
        <pc:picChg chg="del mod">
          <ac:chgData name="Åkerman, Ulla" userId="d0083935-d6d3-4ce6-bb83-b342513b4304" providerId="ADAL" clId="{7175CD6C-4134-4D3B-8597-90DE586A26A6}" dt="2020-12-17T08:16:26.573" v="70" actId="478"/>
          <ac:picMkLst>
            <pc:docMk/>
            <pc:sldMk cId="1158175688" sldId="336"/>
            <ac:picMk id="11" creationId="{C47264DF-1530-49C0-9284-FA380795A1FE}"/>
          </ac:picMkLst>
        </pc:picChg>
      </pc:sldChg>
      <pc:sldChg chg="modSp">
        <pc:chgData name="Åkerman, Ulla" userId="d0083935-d6d3-4ce6-bb83-b342513b4304" providerId="ADAL" clId="{7175CD6C-4134-4D3B-8597-90DE586A26A6}" dt="2020-12-17T08:15:11.372" v="68" actId="14100"/>
        <pc:sldMkLst>
          <pc:docMk/>
          <pc:sldMk cId="3110583444" sldId="338"/>
        </pc:sldMkLst>
        <pc:picChg chg="mod">
          <ac:chgData name="Åkerman, Ulla" userId="d0083935-d6d3-4ce6-bb83-b342513b4304" providerId="ADAL" clId="{7175CD6C-4134-4D3B-8597-90DE586A26A6}" dt="2020-12-17T08:15:11.372" v="68" actId="14100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7175CD6C-4134-4D3B-8597-90DE586A26A6}" dt="2020-12-17T08:19:30.404" v="80" actId="1076"/>
        <pc:sldMkLst>
          <pc:docMk/>
          <pc:sldMk cId="1340289225" sldId="341"/>
        </pc:sldMkLst>
        <pc:spChg chg="mod">
          <ac:chgData name="Åkerman, Ulla" userId="d0083935-d6d3-4ce6-bb83-b342513b4304" providerId="ADAL" clId="{7175CD6C-4134-4D3B-8597-90DE586A26A6}" dt="2020-12-17T08:19:24.676" v="79" actId="1076"/>
          <ac:spMkLst>
            <pc:docMk/>
            <pc:sldMk cId="1340289225" sldId="341"/>
            <ac:spMk id="7" creationId="{629B9EFA-C842-4BA8-B60C-91ECEBABA025}"/>
          </ac:spMkLst>
        </pc:spChg>
        <pc:picChg chg="mod">
          <ac:chgData name="Åkerman, Ulla" userId="d0083935-d6d3-4ce6-bb83-b342513b4304" providerId="ADAL" clId="{7175CD6C-4134-4D3B-8597-90DE586A26A6}" dt="2020-12-17T08:19:30.404" v="80" actId="1076"/>
          <ac:picMkLst>
            <pc:docMk/>
            <pc:sldMk cId="1340289225" sldId="341"/>
            <ac:picMk id="10" creationId="{5BA625EB-2276-4CB3-A3D1-CF010ED96227}"/>
          </ac:picMkLst>
        </pc:picChg>
      </pc:sldChg>
      <pc:sldChg chg="addSp delSp modSp add del">
        <pc:chgData name="Åkerman, Ulla" userId="d0083935-d6d3-4ce6-bb83-b342513b4304" providerId="ADAL" clId="{7175CD6C-4134-4D3B-8597-90DE586A26A6}" dt="2020-12-17T08:24:13.067" v="90" actId="2696"/>
        <pc:sldMkLst>
          <pc:docMk/>
          <pc:sldMk cId="2383280386" sldId="347"/>
        </pc:sldMkLst>
        <pc:spChg chg="del">
          <ac:chgData name="Åkerman, Ulla" userId="d0083935-d6d3-4ce6-bb83-b342513b4304" providerId="ADAL" clId="{7175CD6C-4134-4D3B-8597-90DE586A26A6}" dt="2020-12-17T08:22:55.869" v="82" actId="931"/>
          <ac:spMkLst>
            <pc:docMk/>
            <pc:sldMk cId="2383280386" sldId="347"/>
            <ac:spMk id="6" creationId="{35C357C5-0EF1-4DD9-BEE5-0BA67FE689E7}"/>
          </ac:spMkLst>
        </pc:spChg>
        <pc:spChg chg="add del mod">
          <ac:chgData name="Åkerman, Ulla" userId="d0083935-d6d3-4ce6-bb83-b342513b4304" providerId="ADAL" clId="{7175CD6C-4134-4D3B-8597-90DE586A26A6}" dt="2020-12-17T08:23:41.777" v="86" actId="931"/>
          <ac:spMkLst>
            <pc:docMk/>
            <pc:sldMk cId="2383280386" sldId="347"/>
            <ac:spMk id="11" creationId="{8D0B7FB0-7C6E-40A6-9375-D85E07252362}"/>
          </ac:spMkLst>
        </pc:spChg>
        <pc:picChg chg="add del mod">
          <ac:chgData name="Åkerman, Ulla" userId="d0083935-d6d3-4ce6-bb83-b342513b4304" providerId="ADAL" clId="{7175CD6C-4134-4D3B-8597-90DE586A26A6}" dt="2020-12-17T08:23:31.334" v="85" actId="478"/>
          <ac:picMkLst>
            <pc:docMk/>
            <pc:sldMk cId="2383280386" sldId="347"/>
            <ac:picMk id="9" creationId="{87DBB057-0AF2-47EF-B7AC-5BE436459CED}"/>
          </ac:picMkLst>
        </pc:picChg>
        <pc:picChg chg="add mod">
          <ac:chgData name="Åkerman, Ulla" userId="d0083935-d6d3-4ce6-bb83-b342513b4304" providerId="ADAL" clId="{7175CD6C-4134-4D3B-8597-90DE586A26A6}" dt="2020-12-17T08:23:45.762" v="89" actId="1076"/>
          <ac:picMkLst>
            <pc:docMk/>
            <pc:sldMk cId="2383280386" sldId="347"/>
            <ac:picMk id="13" creationId="{D45EB134-2B6A-4D9F-8E91-49112DE94AD9}"/>
          </ac:picMkLst>
        </pc:picChg>
      </pc:sldChg>
    </pc:docChg>
  </pc:docChgLst>
  <pc:docChgLst>
    <pc:chgData name="Åkerman, Ulla" userId="d0083935-d6d3-4ce6-bb83-b342513b4304" providerId="ADAL" clId="{7DD7DA2D-9618-4161-84CD-25554907B4B4}"/>
    <pc:docChg chg="custSel addSld delSld modSld">
      <pc:chgData name="Åkerman, Ulla" userId="d0083935-d6d3-4ce6-bb83-b342513b4304" providerId="ADAL" clId="{7DD7DA2D-9618-4161-84CD-25554907B4B4}" dt="2020-11-09T13:41:53.705" v="1236" actId="6549"/>
      <pc:docMkLst>
        <pc:docMk/>
      </pc:docMkLst>
      <pc:sldChg chg="addSp delSp modSp">
        <pc:chgData name="Åkerman, Ulla" userId="d0083935-d6d3-4ce6-bb83-b342513b4304" providerId="ADAL" clId="{7DD7DA2D-9618-4161-84CD-25554907B4B4}" dt="2020-10-26T07:23:16.188" v="936" actId="962"/>
        <pc:sldMkLst>
          <pc:docMk/>
          <pc:sldMk cId="3315617300" sldId="314"/>
        </pc:sldMkLst>
        <pc:spChg chg="add del mod">
          <ac:chgData name="Åkerman, Ulla" userId="d0083935-d6d3-4ce6-bb83-b342513b4304" providerId="ADAL" clId="{7DD7DA2D-9618-4161-84CD-25554907B4B4}" dt="2020-10-25T15:37:05.624" v="4" actId="478"/>
          <ac:spMkLst>
            <pc:docMk/>
            <pc:sldMk cId="3315617300" sldId="314"/>
            <ac:spMk id="9" creationId="{B99820D2-1D5B-4CEF-ABF1-3B36D84E02D9}"/>
          </ac:spMkLst>
        </pc:spChg>
        <pc:spChg chg="add del mod">
          <ac:chgData name="Åkerman, Ulla" userId="d0083935-d6d3-4ce6-bb83-b342513b4304" providerId="ADAL" clId="{7DD7DA2D-9618-4161-84CD-25554907B4B4}" dt="2020-10-25T15:38:45.955" v="8" actId="931"/>
          <ac:spMkLst>
            <pc:docMk/>
            <pc:sldMk cId="3315617300" sldId="314"/>
            <ac:spMk id="14" creationId="{B68B8D1C-A881-49A8-B405-DA8A44260336}"/>
          </ac:spMkLst>
        </pc:spChg>
        <pc:picChg chg="add del mod">
          <ac:chgData name="Åkerman, Ulla" userId="d0083935-d6d3-4ce6-bb83-b342513b4304" providerId="ADAL" clId="{7DD7DA2D-9618-4161-84CD-25554907B4B4}" dt="2020-10-25T15:37:05.624" v="4" actId="478"/>
          <ac:picMkLst>
            <pc:docMk/>
            <pc:sldMk cId="3315617300" sldId="314"/>
            <ac:picMk id="8" creationId="{AF65CBA1-036E-4738-892B-0B36C40751B2}"/>
          </ac:picMkLst>
        </pc:picChg>
        <pc:picChg chg="del">
          <ac:chgData name="Åkerman, Ulla" userId="d0083935-d6d3-4ce6-bb83-b342513b4304" providerId="ADAL" clId="{7DD7DA2D-9618-4161-84CD-25554907B4B4}" dt="2020-10-25T15:38:41.667" v="7" actId="478"/>
          <ac:picMkLst>
            <pc:docMk/>
            <pc:sldMk cId="3315617300" sldId="314"/>
            <ac:picMk id="10" creationId="{3C84390E-A470-483F-BFB4-E1DB43F8D75C}"/>
          </ac:picMkLst>
        </pc:picChg>
        <pc:picChg chg="add del mod">
          <ac:chgData name="Åkerman, Ulla" userId="d0083935-d6d3-4ce6-bb83-b342513b4304" providerId="ADAL" clId="{7DD7DA2D-9618-4161-84CD-25554907B4B4}" dt="2020-10-25T15:38:37.800" v="6" actId="478"/>
          <ac:picMkLst>
            <pc:docMk/>
            <pc:sldMk cId="3315617300" sldId="314"/>
            <ac:picMk id="12" creationId="{D688480E-351C-4A78-91B6-D71539749779}"/>
          </ac:picMkLst>
        </pc:picChg>
        <pc:picChg chg="add mod">
          <ac:chgData name="Åkerman, Ulla" userId="d0083935-d6d3-4ce6-bb83-b342513b4304" providerId="ADAL" clId="{7DD7DA2D-9618-4161-84CD-25554907B4B4}" dt="2020-10-26T07:23:16.188" v="936" actId="962"/>
          <ac:picMkLst>
            <pc:docMk/>
            <pc:sldMk cId="3315617300" sldId="314"/>
            <ac:picMk id="16" creationId="{89653ACB-E5C7-4123-8141-88C710A879DF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49:58.603" v="942" actId="962"/>
        <pc:sldMkLst>
          <pc:docMk/>
          <pc:sldMk cId="2779427517" sldId="321"/>
        </pc:sldMkLst>
        <pc:spChg chg="add del mod">
          <ac:chgData name="Åkerman, Ulla" userId="d0083935-d6d3-4ce6-bb83-b342513b4304" providerId="ADAL" clId="{7DD7DA2D-9618-4161-84CD-25554907B4B4}" dt="2020-10-25T15:41:25.275" v="11" actId="931"/>
          <ac:spMkLst>
            <pc:docMk/>
            <pc:sldMk cId="2779427517" sldId="321"/>
            <ac:spMk id="8" creationId="{C2432EC7-949B-4DCE-990D-13F60C188531}"/>
          </ac:spMkLst>
        </pc:spChg>
        <pc:spChg chg="add del mod">
          <ac:chgData name="Åkerman, Ulla" userId="d0083935-d6d3-4ce6-bb83-b342513b4304" providerId="ADAL" clId="{7DD7DA2D-9618-4161-84CD-25554907B4B4}" dt="2020-10-25T15:43:30.329" v="114" actId="931"/>
          <ac:spMkLst>
            <pc:docMk/>
            <pc:sldMk cId="2779427517" sldId="321"/>
            <ac:spMk id="13" creationId="{7A6389E9-3AC0-441D-8BA4-D88E3658CDBD}"/>
          </ac:spMkLst>
        </pc:spChg>
        <pc:picChg chg="del">
          <ac:chgData name="Åkerman, Ulla" userId="d0083935-d6d3-4ce6-bb83-b342513b4304" providerId="ADAL" clId="{7DD7DA2D-9618-4161-84CD-25554907B4B4}" dt="2020-10-25T15:41:18.022" v="10" actId="478"/>
          <ac:picMkLst>
            <pc:docMk/>
            <pc:sldMk cId="2779427517" sldId="321"/>
            <ac:picMk id="10" creationId="{98091146-15F1-473B-BF83-2597E27EDB98}"/>
          </ac:picMkLst>
        </pc:picChg>
        <pc:picChg chg="add del mod">
          <ac:chgData name="Åkerman, Ulla" userId="d0083935-d6d3-4ce6-bb83-b342513b4304" providerId="ADAL" clId="{7DD7DA2D-9618-4161-84CD-25554907B4B4}" dt="2020-10-25T15:43:25.805" v="113" actId="478"/>
          <ac:picMkLst>
            <pc:docMk/>
            <pc:sldMk cId="2779427517" sldId="321"/>
            <ac:picMk id="11" creationId="{4D0D8344-223C-4113-8A35-379A0E7E4AD7}"/>
          </ac:picMkLst>
        </pc:picChg>
        <pc:picChg chg="add mod">
          <ac:chgData name="Åkerman, Ulla" userId="d0083935-d6d3-4ce6-bb83-b342513b4304" providerId="ADAL" clId="{7DD7DA2D-9618-4161-84CD-25554907B4B4}" dt="2020-10-27T16:49:58.603" v="942" actId="962"/>
          <ac:picMkLst>
            <pc:docMk/>
            <pc:sldMk cId="2779427517" sldId="321"/>
            <ac:picMk id="15" creationId="{2081A8D3-93B1-4CCC-A2F3-A3D2164D6EDD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4:43.725" v="1032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7DD7DA2D-9618-4161-84CD-25554907B4B4}" dt="2020-10-27T16:50:10.172" v="943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7DD7DA2D-9618-4161-84CD-25554907B4B4}" dt="2020-10-27T16:54:38.141" v="1031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7DD7DA2D-9618-4161-84CD-25554907B4B4}" dt="2020-10-27T16:54:26.573" v="1030" actId="1076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7DD7DA2D-9618-4161-84CD-25554907B4B4}" dt="2020-10-27T16:54:22.244" v="1029" actId="107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7DD7DA2D-9618-4161-84CD-25554907B4B4}" dt="2020-10-25T16:19:39.798" v="141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7DD7DA2D-9618-4161-84CD-25554907B4B4}" dt="2020-10-25T16:19:44.529" v="146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7DD7DA2D-9618-4161-84CD-25554907B4B4}" dt="2020-10-25T16:20:07.193" v="178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7DD7DA2D-9618-4161-84CD-25554907B4B4}" dt="2020-10-25T16:20:36.628" v="199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7DD7DA2D-9618-4161-84CD-25554907B4B4}" dt="2020-10-25T16:20:48.467" v="210" actId="2057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7DD7DA2D-9618-4161-84CD-25554907B4B4}" dt="2020-10-25T16:20:55.724" v="225" actId="20577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7DD7DA2D-9618-4161-84CD-25554907B4B4}" dt="2020-10-25T16:21:03.277" v="240" actId="20577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7DD7DA2D-9618-4161-84CD-25554907B4B4}" dt="2020-10-25T16:21:14.950" v="241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7DD7DA2D-9618-4161-84CD-25554907B4B4}" dt="2020-10-25T16:22:05.803" v="263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7DD7DA2D-9618-4161-84CD-25554907B4B4}" dt="2020-10-26T07:13:35.343" v="732" actId="6549"/>
          <ac:spMkLst>
            <pc:docMk/>
            <pc:sldMk cId="3473346265" sldId="324"/>
            <ac:spMk id="55" creationId="{0B14506A-2825-4BB1-804B-279904657466}"/>
          </ac:spMkLst>
        </pc:spChg>
        <pc:picChg chg="add mod">
          <ac:chgData name="Åkerman, Ulla" userId="d0083935-d6d3-4ce6-bb83-b342513b4304" providerId="ADAL" clId="{7DD7DA2D-9618-4161-84CD-25554907B4B4}" dt="2020-10-27T16:54:43.725" v="1032" actId="13244"/>
          <ac:picMkLst>
            <pc:docMk/>
            <pc:sldMk cId="3473346265" sldId="324"/>
            <ac:picMk id="7" creationId="{99CE7A46-7B9B-40E4-8927-CCDC9B014D8F}"/>
          </ac:picMkLst>
        </pc:picChg>
        <pc:picChg chg="del">
          <ac:chgData name="Åkerman, Ulla" userId="d0083935-d6d3-4ce6-bb83-b342513b4304" providerId="ADAL" clId="{7DD7DA2D-9618-4161-84CD-25554907B4B4}" dt="2020-10-27T16:53:26.764" v="986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modSp">
        <pc:chgData name="Åkerman, Ulla" userId="d0083935-d6d3-4ce6-bb83-b342513b4304" providerId="ADAL" clId="{7DD7DA2D-9618-4161-84CD-25554907B4B4}" dt="2020-10-25T16:33:19.606" v="456" actId="6549"/>
        <pc:sldMkLst>
          <pc:docMk/>
          <pc:sldMk cId="2368783740" sldId="325"/>
        </pc:sldMkLst>
        <pc:spChg chg="mod">
          <ac:chgData name="Åkerman, Ulla" userId="d0083935-d6d3-4ce6-bb83-b342513b4304" providerId="ADAL" clId="{7DD7DA2D-9618-4161-84CD-25554907B4B4}" dt="2020-10-25T16:33:19.606" v="456" actId="6549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7DD7DA2D-9618-4161-84CD-25554907B4B4}" dt="2020-10-25T16:32:26.969" v="422" actId="6549"/>
        <pc:sldMkLst>
          <pc:docMk/>
          <pc:sldMk cId="2615051094" sldId="326"/>
        </pc:sldMkLst>
        <pc:spChg chg="mod">
          <ac:chgData name="Åkerman, Ulla" userId="d0083935-d6d3-4ce6-bb83-b342513b4304" providerId="ADAL" clId="{7DD7DA2D-9618-4161-84CD-25554907B4B4}" dt="2020-10-25T16:30:20.260" v="360" actId="14100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7DD7DA2D-9618-4161-84CD-25554907B4B4}" dt="2020-10-25T16:32:26.969" v="422" actId="6549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7DD7DA2D-9618-4161-84CD-25554907B4B4}" dt="2020-10-25T16:25:54.297" v="265" actId="931"/>
          <ac:spMkLst>
            <pc:docMk/>
            <pc:sldMk cId="2615051094" sldId="326"/>
            <ac:spMk id="8" creationId="{52B228CC-63B5-47F3-829E-C886FBF94029}"/>
          </ac:spMkLst>
        </pc:spChg>
        <pc:spChg chg="add del mod">
          <ac:chgData name="Åkerman, Ulla" userId="d0083935-d6d3-4ce6-bb83-b342513b4304" providerId="ADAL" clId="{7DD7DA2D-9618-4161-84CD-25554907B4B4}" dt="2020-10-25T16:26:43.400" v="271" actId="931"/>
          <ac:spMkLst>
            <pc:docMk/>
            <pc:sldMk cId="2615051094" sldId="326"/>
            <ac:spMk id="13" creationId="{144A777A-5CEF-4BFF-BB55-BEF0C04237F8}"/>
          </ac:spMkLst>
        </pc:spChg>
        <pc:spChg chg="add del mod">
          <ac:chgData name="Åkerman, Ulla" userId="d0083935-d6d3-4ce6-bb83-b342513b4304" providerId="ADAL" clId="{7DD7DA2D-9618-4161-84CD-25554907B4B4}" dt="2020-10-25T16:27:46.161" v="277" actId="931"/>
          <ac:spMkLst>
            <pc:docMk/>
            <pc:sldMk cId="2615051094" sldId="326"/>
            <ac:spMk id="17" creationId="{764ECE38-A8EF-47C9-B926-3FF30D28E771}"/>
          </ac:spMkLst>
        </pc:spChg>
        <pc:spChg chg="add del mod">
          <ac:chgData name="Åkerman, Ulla" userId="d0083935-d6d3-4ce6-bb83-b342513b4304" providerId="ADAL" clId="{7DD7DA2D-9618-4161-84CD-25554907B4B4}" dt="2020-10-25T16:28:39.172" v="281" actId="931"/>
          <ac:spMkLst>
            <pc:docMk/>
            <pc:sldMk cId="2615051094" sldId="326"/>
            <ac:spMk id="21" creationId="{4A004187-AE59-47BD-96C2-189B1FFE4E42}"/>
          </ac:spMkLst>
        </pc:spChg>
        <pc:picChg chg="del">
          <ac:chgData name="Åkerman, Ulla" userId="d0083935-d6d3-4ce6-bb83-b342513b4304" providerId="ADAL" clId="{7DD7DA2D-9618-4161-84CD-25554907B4B4}" dt="2020-10-25T16:25:48.090" v="264" actId="478"/>
          <ac:picMkLst>
            <pc:docMk/>
            <pc:sldMk cId="2615051094" sldId="326"/>
            <ac:picMk id="10" creationId="{4FB596C1-8F54-4A16-B464-6B721F91326A}"/>
          </ac:picMkLst>
        </pc:picChg>
        <pc:picChg chg="add del mod">
          <ac:chgData name="Åkerman, Ulla" userId="d0083935-d6d3-4ce6-bb83-b342513b4304" providerId="ADAL" clId="{7DD7DA2D-9618-4161-84CD-25554907B4B4}" dt="2020-10-25T16:26:39.548" v="270" actId="478"/>
          <ac:picMkLst>
            <pc:docMk/>
            <pc:sldMk cId="2615051094" sldId="326"/>
            <ac:picMk id="11" creationId="{E7B2DBB2-4D9D-4156-9E05-8E25395E5EC1}"/>
          </ac:picMkLst>
        </pc:picChg>
        <pc:picChg chg="add del mod">
          <ac:chgData name="Åkerman, Ulla" userId="d0083935-d6d3-4ce6-bb83-b342513b4304" providerId="ADAL" clId="{7DD7DA2D-9618-4161-84CD-25554907B4B4}" dt="2020-10-25T16:27:41.320" v="276" actId="478"/>
          <ac:picMkLst>
            <pc:docMk/>
            <pc:sldMk cId="2615051094" sldId="326"/>
            <ac:picMk id="15" creationId="{605E13C8-B0B0-4D28-9B3C-275895DBB2B9}"/>
          </ac:picMkLst>
        </pc:picChg>
        <pc:picChg chg="add del mod">
          <ac:chgData name="Åkerman, Ulla" userId="d0083935-d6d3-4ce6-bb83-b342513b4304" providerId="ADAL" clId="{7DD7DA2D-9618-4161-84CD-25554907B4B4}" dt="2020-10-25T16:28:35.094" v="280" actId="478"/>
          <ac:picMkLst>
            <pc:docMk/>
            <pc:sldMk cId="2615051094" sldId="326"/>
            <ac:picMk id="19" creationId="{2054829B-B4BF-414D-B337-767F5BDA8D02}"/>
          </ac:picMkLst>
        </pc:picChg>
        <pc:picChg chg="add mod">
          <ac:chgData name="Åkerman, Ulla" userId="d0083935-d6d3-4ce6-bb83-b342513b4304" providerId="ADAL" clId="{7DD7DA2D-9618-4161-84CD-25554907B4B4}" dt="2020-10-25T16:29:47.787" v="336" actId="13244"/>
          <ac:picMkLst>
            <pc:docMk/>
            <pc:sldMk cId="2615051094" sldId="326"/>
            <ac:picMk id="23" creationId="{E5FDBC02-12B6-4E85-85F2-98218F8981B8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7:34.784" v="1199" actId="962"/>
        <pc:sldMkLst>
          <pc:docMk/>
          <pc:sldMk cId="1660831285" sldId="335"/>
        </pc:sldMkLst>
        <pc:spChg chg="mod">
          <ac:chgData name="Åkerman, Ulla" userId="d0083935-d6d3-4ce6-bb83-b342513b4304" providerId="ADAL" clId="{7DD7DA2D-9618-4161-84CD-25554907B4B4}" dt="2020-10-27T16:50:40.197" v="945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7DD7DA2D-9618-4161-84CD-25554907B4B4}" dt="2020-10-25T16:34:42.608" v="534" actId="6549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7DD7DA2D-9618-4161-84CD-25554907B4B4}" dt="2020-10-25T16:36:16.604" v="691" actId="20577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7DD7DA2D-9618-4161-84CD-25554907B4B4}" dt="2020-10-27T16:57:34.784" v="1199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7DD7DA2D-9618-4161-84CD-25554907B4B4}" dt="2020-10-25T16:35:49.110" v="679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7DD7DA2D-9618-4161-84CD-25554907B4B4}" dt="2020-10-25T16:35:55.523" v="683" actId="6549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7DD7DA2D-9618-4161-84CD-25554907B4B4}" dt="2020-10-27T16:50:36.847" v="944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7DD7DA2D-9618-4161-84CD-25554907B4B4}" dt="2020-10-27T16:50:46.780" v="947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7DD7DA2D-9618-4161-84CD-25554907B4B4}" dt="2020-10-27T16:50:36.847" v="944" actId="1076"/>
          <ac:grpSpMkLst>
            <pc:docMk/>
            <pc:sldMk cId="1660831285" sldId="335"/>
            <ac:grpSpMk id="24" creationId="{BBEF9CE3-88FE-470A-BE37-0FD7879DA3BE}"/>
          </ac:grpSpMkLst>
        </pc:grpChg>
        <pc:picChg chg="del mod">
          <ac:chgData name="Åkerman, Ulla" userId="d0083935-d6d3-4ce6-bb83-b342513b4304" providerId="ADAL" clId="{7DD7DA2D-9618-4161-84CD-25554907B4B4}" dt="2020-10-27T16:55:46.325" v="1035" actId="478"/>
          <ac:picMkLst>
            <pc:docMk/>
            <pc:sldMk cId="1660831285" sldId="335"/>
            <ac:picMk id="3" creationId="{8AB25414-19BB-4D90-A76B-50616A8115F4}"/>
          </ac:picMkLst>
        </pc:picChg>
        <pc:picChg chg="add mod">
          <ac:chgData name="Åkerman, Ulla" userId="d0083935-d6d3-4ce6-bb83-b342513b4304" providerId="ADAL" clId="{7DD7DA2D-9618-4161-84CD-25554907B4B4}" dt="2020-10-27T16:56:25.652" v="1094" actId="13244"/>
          <ac:picMkLst>
            <pc:docMk/>
            <pc:sldMk cId="1660831285" sldId="335"/>
            <ac:picMk id="27" creationId="{4626F224-CDAA-4BE4-A3F1-22FE15306B12}"/>
          </ac:picMkLst>
        </pc:picChg>
      </pc:sldChg>
      <pc:sldChg chg="addSp delSp modSp">
        <pc:chgData name="Åkerman, Ulla" userId="d0083935-d6d3-4ce6-bb83-b342513b4304" providerId="ADAL" clId="{7DD7DA2D-9618-4161-84CD-25554907B4B4}" dt="2020-10-26T07:14:40.737" v="733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7DD7DA2D-9618-4161-84CD-25554907B4B4}" dt="2020-10-25T16:40:04.083" v="693" actId="931"/>
          <ac:spMkLst>
            <pc:docMk/>
            <pc:sldMk cId="1158175688" sldId="336"/>
            <ac:spMk id="8" creationId="{91A24342-8795-4143-9395-4021682A2A66}"/>
          </ac:spMkLst>
        </pc:spChg>
        <pc:picChg chg="del">
          <ac:chgData name="Åkerman, Ulla" userId="d0083935-d6d3-4ce6-bb83-b342513b4304" providerId="ADAL" clId="{7DD7DA2D-9618-4161-84CD-25554907B4B4}" dt="2020-10-25T16:39:58.536" v="692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7DD7DA2D-9618-4161-84CD-25554907B4B4}" dt="2020-10-26T07:14:40.737" v="733" actId="13244"/>
          <ac:picMkLst>
            <pc:docMk/>
            <pc:sldMk cId="1158175688" sldId="336"/>
            <ac:picMk id="11" creationId="{C47264DF-1530-49C0-9284-FA380795A1FE}"/>
          </ac:picMkLst>
        </pc:picChg>
      </pc:sldChg>
      <pc:sldChg chg="modSp">
        <pc:chgData name="Åkerman, Ulla" userId="d0083935-d6d3-4ce6-bb83-b342513b4304" providerId="ADAL" clId="{7DD7DA2D-9618-4161-84CD-25554907B4B4}" dt="2020-11-09T13:21:59.859" v="1235" actId="20577"/>
        <pc:sldMkLst>
          <pc:docMk/>
          <pc:sldMk cId="3110583444" sldId="338"/>
        </pc:sldMkLst>
        <pc:spChg chg="mod">
          <ac:chgData name="Åkerman, Ulla" userId="d0083935-d6d3-4ce6-bb83-b342513b4304" providerId="ADAL" clId="{7DD7DA2D-9618-4161-84CD-25554907B4B4}" dt="2020-11-09T13:21:59.859" v="1235" actId="20577"/>
          <ac:spMkLst>
            <pc:docMk/>
            <pc:sldMk cId="3110583444" sldId="338"/>
            <ac:spMk id="7" creationId="{44A708AF-15D1-4FCF-904D-BE9B29A1079F}"/>
          </ac:spMkLst>
        </pc:spChg>
        <pc:picChg chg="mod">
          <ac:chgData name="Åkerman, Ulla" userId="d0083935-d6d3-4ce6-bb83-b342513b4304" providerId="ADAL" clId="{7DD7DA2D-9618-4161-84CD-25554907B4B4}" dt="2020-10-27T16:51:02.642" v="979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7:42.367" v="1201" actId="962"/>
        <pc:sldMkLst>
          <pc:docMk/>
          <pc:sldMk cId="1247457502" sldId="339"/>
        </pc:sldMkLst>
        <pc:spChg chg="mod">
          <ac:chgData name="Åkerman, Ulla" userId="d0083935-d6d3-4ce6-bb83-b342513b4304" providerId="ADAL" clId="{7DD7DA2D-9618-4161-84CD-25554907B4B4}" dt="2020-10-26T07:19:55.240" v="774" actId="20577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7DD7DA2D-9618-4161-84CD-25554907B4B4}" dt="2020-10-26T07:20:17.402" v="775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7DD7DA2D-9618-4161-84CD-25554907B4B4}" dt="2020-10-27T16:57:42.367" v="1201" actId="962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7DD7DA2D-9618-4161-84CD-25554907B4B4}" dt="2020-10-26T07:20:57.774" v="780" actId="20577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7DD7DA2D-9618-4161-84CD-25554907B4B4}" dt="2020-10-26T07:21:33.282" v="786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7DD7DA2D-9618-4161-84CD-25554907B4B4}" dt="2020-10-26T07:19:14.891" v="771" actId="20577"/>
          <ac:spMkLst>
            <pc:docMk/>
            <pc:sldMk cId="1247457502" sldId="339"/>
            <ac:spMk id="27" creationId="{99012F31-5832-4EA8-B919-447823ECF36E}"/>
          </ac:spMkLst>
        </pc:spChg>
        <pc:picChg chg="add mod">
          <ac:chgData name="Åkerman, Ulla" userId="d0083935-d6d3-4ce6-bb83-b342513b4304" providerId="ADAL" clId="{7DD7DA2D-9618-4161-84CD-25554907B4B4}" dt="2020-10-27T16:57:12.461" v="1145" actId="962"/>
          <ac:picMkLst>
            <pc:docMk/>
            <pc:sldMk cId="1247457502" sldId="339"/>
            <ac:picMk id="8" creationId="{306182C6-57AA-4BEA-AAB8-8DBB4A208F6F}"/>
          </ac:picMkLst>
        </pc:picChg>
        <pc:picChg chg="del mod">
          <ac:chgData name="Åkerman, Ulla" userId="d0083935-d6d3-4ce6-bb83-b342513b4304" providerId="ADAL" clId="{7DD7DA2D-9618-4161-84CD-25554907B4B4}" dt="2020-10-27T16:56:44.539" v="1097" actId="478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7DD7DA2D-9618-4161-84CD-25554907B4B4}" dt="2020-11-09T13:41:53.705" v="1236" actId="6549"/>
        <pc:sldMkLst>
          <pc:docMk/>
          <pc:sldMk cId="1340289225" sldId="341"/>
        </pc:sldMkLst>
        <pc:spChg chg="mod">
          <ac:chgData name="Åkerman, Ulla" userId="d0083935-d6d3-4ce6-bb83-b342513b4304" providerId="ADAL" clId="{7DD7DA2D-9618-4161-84CD-25554907B4B4}" dt="2020-11-09T13:41:53.705" v="1236" actId="6549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7DD7DA2D-9618-4161-84CD-25554907B4B4}" dt="2020-10-25T16:41:54.081" v="699" actId="931"/>
          <ac:spMkLst>
            <pc:docMk/>
            <pc:sldMk cId="1340289225" sldId="341"/>
            <ac:spMk id="8" creationId="{F84FF76A-4A43-418F-8A1A-C3C458A8CE60}"/>
          </ac:spMkLst>
        </pc:spChg>
        <pc:picChg chg="add mod">
          <ac:chgData name="Åkerman, Ulla" userId="d0083935-d6d3-4ce6-bb83-b342513b4304" providerId="ADAL" clId="{7DD7DA2D-9618-4161-84CD-25554907B4B4}" dt="2020-10-26T07:15:24.804" v="736" actId="962"/>
          <ac:picMkLst>
            <pc:docMk/>
            <pc:sldMk cId="1340289225" sldId="341"/>
            <ac:picMk id="10" creationId="{5BA625EB-2276-4CB3-A3D1-CF010ED96227}"/>
          </ac:picMkLst>
        </pc:picChg>
        <pc:picChg chg="del">
          <ac:chgData name="Åkerman, Ulla" userId="d0083935-d6d3-4ce6-bb83-b342513b4304" providerId="ADAL" clId="{7DD7DA2D-9618-4161-84CD-25554907B4B4}" dt="2020-10-25T16:41:49.948" v="698" actId="478"/>
          <ac:picMkLst>
            <pc:docMk/>
            <pc:sldMk cId="1340289225" sldId="341"/>
            <ac:picMk id="13" creationId="{0255993B-6594-440E-B740-A79D979280C3}"/>
          </ac:picMkLst>
        </pc:picChg>
      </pc:sldChg>
      <pc:sldChg chg="addSp delSp modSp">
        <pc:chgData name="Åkerman, Ulla" userId="d0083935-d6d3-4ce6-bb83-b342513b4304" providerId="ADAL" clId="{7DD7DA2D-9618-4161-84CD-25554907B4B4}" dt="2020-10-27T16:51:21.168" v="985" actId="962"/>
        <pc:sldMkLst>
          <pc:docMk/>
          <pc:sldMk cId="1828284210" sldId="345"/>
        </pc:sldMkLst>
        <pc:spChg chg="add del mod">
          <ac:chgData name="Åkerman, Ulla" userId="d0083935-d6d3-4ce6-bb83-b342513b4304" providerId="ADAL" clId="{7DD7DA2D-9618-4161-84CD-25554907B4B4}" dt="2020-10-25T16:43:01.614" v="703" actId="931"/>
          <ac:spMkLst>
            <pc:docMk/>
            <pc:sldMk cId="1828284210" sldId="345"/>
            <ac:spMk id="8" creationId="{08B03B99-93E5-4602-AA6F-35B73EDF636F}"/>
          </ac:spMkLst>
        </pc:spChg>
        <pc:spChg chg="add del mod">
          <ac:chgData name="Åkerman, Ulla" userId="d0083935-d6d3-4ce6-bb83-b342513b4304" providerId="ADAL" clId="{7DD7DA2D-9618-4161-84CD-25554907B4B4}" dt="2020-10-25T16:43:40.342" v="707" actId="931"/>
          <ac:spMkLst>
            <pc:docMk/>
            <pc:sldMk cId="1828284210" sldId="345"/>
            <ac:spMk id="13" creationId="{FE400110-49E2-4FBB-AACA-08F574B20023}"/>
          </ac:spMkLst>
        </pc:spChg>
        <pc:picChg chg="add del mod">
          <ac:chgData name="Åkerman, Ulla" userId="d0083935-d6d3-4ce6-bb83-b342513b4304" providerId="ADAL" clId="{7DD7DA2D-9618-4161-84CD-25554907B4B4}" dt="2020-10-25T16:43:36.096" v="706" actId="478"/>
          <ac:picMkLst>
            <pc:docMk/>
            <pc:sldMk cId="1828284210" sldId="345"/>
            <ac:picMk id="10" creationId="{9B812D74-80EC-4FDC-A705-71B29C7756AB}"/>
          </ac:picMkLst>
        </pc:picChg>
        <pc:picChg chg="del">
          <ac:chgData name="Åkerman, Ulla" userId="d0083935-d6d3-4ce6-bb83-b342513b4304" providerId="ADAL" clId="{7DD7DA2D-9618-4161-84CD-25554907B4B4}" dt="2020-10-25T16:42:57.113" v="702" actId="478"/>
          <ac:picMkLst>
            <pc:docMk/>
            <pc:sldMk cId="1828284210" sldId="345"/>
            <ac:picMk id="11" creationId="{09757147-4CBE-400D-8684-CC3B54294586}"/>
          </ac:picMkLst>
        </pc:picChg>
        <pc:picChg chg="add mod">
          <ac:chgData name="Åkerman, Ulla" userId="d0083935-d6d3-4ce6-bb83-b342513b4304" providerId="ADAL" clId="{7DD7DA2D-9618-4161-84CD-25554907B4B4}" dt="2020-10-27T16:51:21.168" v="985" actId="962"/>
          <ac:picMkLst>
            <pc:docMk/>
            <pc:sldMk cId="1828284210" sldId="345"/>
            <ac:picMk id="15" creationId="{0A49B508-1019-46D9-BB1E-9C3FD53BE8B2}"/>
          </ac:picMkLst>
        </pc:picChg>
      </pc:sldChg>
      <pc:sldChg chg="add">
        <pc:chgData name="Åkerman, Ulla" userId="d0083935-d6d3-4ce6-bb83-b342513b4304" providerId="ADAL" clId="{7DD7DA2D-9618-4161-84CD-25554907B4B4}" dt="2020-11-02T07:31:14.640" v="1202"/>
        <pc:sldMkLst>
          <pc:docMk/>
          <pc:sldMk cId="1118752469" sldId="346"/>
        </pc:sldMkLst>
      </pc:sldChg>
      <pc:sldChg chg="del">
        <pc:chgData name="Åkerman, Ulla" userId="d0083935-d6d3-4ce6-bb83-b342513b4304" providerId="ADAL" clId="{7DD7DA2D-9618-4161-84CD-25554907B4B4}" dt="2020-10-25T16:31:56.219" v="413" actId="2696"/>
        <pc:sldMkLst>
          <pc:docMk/>
          <pc:sldMk cId="3822753235" sldId="346"/>
        </pc:sldMkLst>
      </pc:sldChg>
      <pc:sldChg chg="del">
        <pc:chgData name="Åkerman, Ulla" userId="d0083935-d6d3-4ce6-bb83-b342513b4304" providerId="ADAL" clId="{7DD7DA2D-9618-4161-84CD-25554907B4B4}" dt="2020-10-25T16:32:45.379" v="423" actId="2696"/>
        <pc:sldMkLst>
          <pc:docMk/>
          <pc:sldMk cId="1962986173" sldId="347"/>
        </pc:sldMkLst>
      </pc:sldChg>
    </pc:docChg>
  </pc:docChgLst>
  <pc:docChgLst>
    <pc:chgData name="Åkerman, Ulla" userId="d0083935-d6d3-4ce6-bb83-b342513b4304" providerId="ADAL" clId="{6BBB4330-A437-4610-8B85-8102175DAE9D}"/>
    <pc:docChg chg="modSld">
      <pc:chgData name="Åkerman, Ulla" userId="d0083935-d6d3-4ce6-bb83-b342513b4304" providerId="ADAL" clId="{6BBB4330-A437-4610-8B85-8102175DAE9D}" dt="2020-10-25T15:31:20.050" v="71" actId="20577"/>
      <pc:docMkLst>
        <pc:docMk/>
      </pc:docMkLst>
      <pc:sldChg chg="modSp">
        <pc:chgData name="Åkerman, Ulla" userId="d0083935-d6d3-4ce6-bb83-b342513b4304" providerId="ADAL" clId="{6BBB4330-A437-4610-8B85-8102175DAE9D}" dt="2020-10-25T15:31:06.959" v="41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6BBB4330-A437-4610-8B85-8102175DAE9D}" dt="2020-10-25T15:31:06.959" v="41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modSp">
        <pc:chgData name="Åkerman, Ulla" userId="d0083935-d6d3-4ce6-bb83-b342513b4304" providerId="ADAL" clId="{6BBB4330-A437-4610-8B85-8102175DAE9D}" dt="2020-10-25T15:31:20.050" v="71" actId="20577"/>
        <pc:sldMkLst>
          <pc:docMk/>
          <pc:sldMk cId="141904808" sldId="318"/>
        </pc:sldMkLst>
        <pc:spChg chg="mod">
          <ac:chgData name="Åkerman, Ulla" userId="d0083935-d6d3-4ce6-bb83-b342513b4304" providerId="ADAL" clId="{6BBB4330-A437-4610-8B85-8102175DAE9D}" dt="2020-10-25T15:31:20.050" v="71" actId="20577"/>
          <ac:spMkLst>
            <pc:docMk/>
            <pc:sldMk cId="141904808" sldId="318"/>
            <ac:spMk id="7" creationId="{D4422397-E787-42A5-9BAA-88253D23C9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6" name="Platshållare för bild 15" descr="Ett handslag som symboliserar en genomfört köp, försäljning eller mäkleri.">
            <a:extLst>
              <a:ext uri="{FF2B5EF4-FFF2-40B4-BE49-F238E27FC236}">
                <a16:creationId xmlns:a16="http://schemas.microsoft.com/office/drawing/2014/main" id="{89653ACB-E5C7-4123-8141-88C710A879D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7" r="25777"/>
          <a:stretch>
            <a:fillRect/>
          </a:stretch>
        </p:blipFill>
        <p:spPr>
          <a:xfrm>
            <a:off x="612000" y="0"/>
            <a:ext cx="3038850" cy="45900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en mäklare/handlare att rapportera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fungerar </a:t>
            </a:r>
            <a:br>
              <a:rPr lang="sv-SE"/>
            </a:br>
            <a:r>
              <a:rPr lang="sv-SE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651356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018-159 46 25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1" y="4482042"/>
            <a:ext cx="1169954" cy="107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68287" y="4637034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eva-marie.welin@hanssonshandel.se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68287" y="4482753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255659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 Welin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91537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68286" y="4241338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Hanssons Handel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40308" y="4020229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17062" y="3731744"/>
            <a:ext cx="1846510" cy="182323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567437-8905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392995" y="3496542"/>
            <a:ext cx="2775405" cy="182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32" name="Bildobjekt 31">
            <a:extLst>
              <a:ext uri="{FF2B5EF4-FFF2-40B4-BE49-F238E27FC236}">
                <a16:creationId xmlns:a16="http://schemas.microsoft.com/office/drawing/2014/main" id="{B180ABF1-4C29-42BC-AD2C-09F3E3F37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87" y="3379024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159748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04026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018-159 46 25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708220"/>
            <a:ext cx="1260998" cy="142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904026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eva-marie.welin@hanssonshandel.se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691044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8937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Welin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211710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89372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Eva-Marie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251926"/>
            <a:ext cx="1169954" cy="207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57040" y="2065339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19900924-1382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158326" y="2179486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handlare/mäklare av farligt avfall. I andra anteckningar är verksamhetsutövare utförare som yrkesmässigt producerar, transporterar, samlar in eller behandlar farligt avfall.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57040" y="1826911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83168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7" name="Bildobjekt 6" descr="Skärmdump på e-tjänstens navigering med Steget Kontaktuppgifter aktiverat. Steget innan är Start och efterföljande steg är: Handel och mäklare, Farligt avfall, Summering och Klar.">
            <a:extLst>
              <a:ext uri="{FF2B5EF4-FFF2-40B4-BE49-F238E27FC236}">
                <a16:creationId xmlns:a16="http://schemas.microsoft.com/office/drawing/2014/main" id="{99CE7A46-7B9B-40E4-8927-CCDC9B014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24" y="1024349"/>
            <a:ext cx="5068007" cy="5620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11821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information om handel/mäkleri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4" name="Platshållare för bild 13" descr="Skärmdump på e-tjänstens steg: information om handel och mäkleri med flera inmatningsfält.">
            <a:extLst>
              <a:ext uri="{FF2B5EF4-FFF2-40B4-BE49-F238E27FC236}">
                <a16:creationId xmlns:a16="http://schemas.microsoft.com/office/drawing/2014/main" id="{54FFF4FD-9C54-4106-B7D7-9755A0D5B42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3" r="1282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27984" y="1544400"/>
            <a:ext cx="3686400" cy="2700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om 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Köp, sälj eller förmedling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Tidigare och ny innehavare</a:t>
            </a:r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64400"/>
            <a:ext cx="4212000" cy="1080000"/>
          </a:xfrm>
        </p:spPr>
        <p:txBody>
          <a:bodyPr/>
          <a:lstStyle/>
          <a:p>
            <a:r>
              <a:rPr lang="sv-SE" dirty="0"/>
              <a:t>Information om handel och mäkleri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  <p:pic>
        <p:nvPicPr>
          <p:cNvPr id="23" name="Platshållare för bild 22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5FF68A2B-195F-4DE4-B221-CCCEAE9F41C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1" r="153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06493" y="397789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06493" y="3818746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06493" y="354584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850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895959" y="3367914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06493" y="309219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130204 Mineralbaserade klorerade motor-, transmissions- och smörjoljor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16030" y="3324263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handlaren/mäklaren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06493" y="2876608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06493" y="2609734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 Motorolje-,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transmissionsolje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- och smörjoljeavfall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06493" y="2467131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06493" y="2141680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 Oljeavfall och avfall från flytande bränslen (utom ätliga oljor 05 och 12)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09243" y="136416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30739" y="1910322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893544" y="1596873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27" name="Bildobjekt 26" descr="Skärmdump på e-tjänstens navigering med Steget Farligt avfall aktiverat. Stegen innan är Start, Kontaktuppgifter och Handel o mäklare. Efterföljande steg är:  Summering och Klar.">
            <a:extLst>
              <a:ext uri="{FF2B5EF4-FFF2-40B4-BE49-F238E27FC236}">
                <a16:creationId xmlns:a16="http://schemas.microsoft.com/office/drawing/2014/main" id="{4626F224-CDAA-4BE4-A3F1-22FE15306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796" y="1028960"/>
            <a:ext cx="4982270" cy="50489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 dirty="0"/>
          </a:p>
        </p:txBody>
      </p:sp>
      <p:pic>
        <p:nvPicPr>
          <p:cNvPr id="13" name="Platshållare för bild 12" descr="Skärmdump på e-tjänstens formulär där handlare/mäk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>
          <a:xfrm>
            <a:off x="727200" y="1523421"/>
            <a:ext cx="35928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Välj ”Lägg till efter” för att lämna fler uppgifter om mer farligt avfall som köps, säljs, </a:t>
            </a:r>
            <a:r>
              <a:rPr lang="sv-SE"/>
              <a:t>eller förmedlas </a:t>
            </a:r>
            <a:r>
              <a:rPr lang="sv-SE" dirty="0"/>
              <a:t>samtidigt.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08EB3F69-9550-4D67-956E-391E3941776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" b="97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0" name="Platshållare för bild 9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5BA625EB-2276-4CB3-A3D1-CF010ED962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8" r="3008"/>
          <a:stretch>
            <a:fillRect/>
          </a:stretch>
        </p:blipFill>
        <p:spPr>
          <a:xfrm>
            <a:off x="971600" y="1419622"/>
            <a:ext cx="4059056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06150" y="1544400"/>
            <a:ext cx="3686400" cy="2808000"/>
          </a:xfrm>
        </p:spPr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5" name="Platshållare för bild 14" descr="Start, där det ställs två frågor med ja-nej-svar. Ja-alternativet är aktiverat för frågan &quot;Skall du ändra en tidigare inlämnad handling?">
            <a:extLst>
              <a:ext uri="{FF2B5EF4-FFF2-40B4-BE49-F238E27FC236}">
                <a16:creationId xmlns:a16="http://schemas.microsoft.com/office/drawing/2014/main" id="{0A49B508-1019-46D9-BB1E-9C3FD53BE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1" r="403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850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avfallsinsamlaren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130204 Mineralbaserade klorerade motor-, transmissions- och smörjoljor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1302 Motorolje-,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transmissionsolje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- och smörjoljeavfall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 Oljeavfall och avfall från flytande bränslen (utom ätliga oljor 05 och 12)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61ee0685-714f-576c-afb6-2d0ce1O6c52d2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  <p:pic>
        <p:nvPicPr>
          <p:cNvPr id="8" name="Bildobjekt 7" descr="Skärmdump på e-tjänstens navigering med Steget Farligt avfall aktiverat. Stegen innan är Start, Kontaktuppgifter och Handel o mäklare. Efterföljande steg är:  Summering och Klar.">
            <a:extLst>
              <a:ext uri="{FF2B5EF4-FFF2-40B4-BE49-F238E27FC236}">
                <a16:creationId xmlns:a16="http://schemas.microsoft.com/office/drawing/2014/main" id="{306182C6-57AA-4BEA-AAB8-8DBB4A208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20" y="1054405"/>
            <a:ext cx="4982270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”Mäklare och handlare”</a:t>
            </a:r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5" name="Platshållare för bild 14" descr="Skärmdump på e-tjänstens första steg: Start, där det ställs två frågor med ja-nej-svar.beskrivning">
            <a:extLst>
              <a:ext uri="{FF2B5EF4-FFF2-40B4-BE49-F238E27FC236}">
                <a16:creationId xmlns:a16="http://schemas.microsoft.com/office/drawing/2014/main" id="{2081A8D3-93B1-4CCC-A2F3-A3D2164D6E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178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du rapporterar som ombud eller vill ändra en tidigare inskickad handling.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23" name="Platshållare för bild 22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AC0F7AC9-1396-4E77-ACEA-F75751E123B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" b="79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0.7</DLCPolicyLabelValue>
    <DLCPolicyLabelClientValue xmlns="7996adfb-96da-4ad1-ae3a-7c6b46cd9d70" xsi:nil="true"/>
    <DLCPolicyLabelLock xmlns="7996adfb-96da-4ad1-ae3a-7c6b46cd9d70" xsi:nil="true"/>
  </documentManagement>
</p:properties>
</file>

<file path=customXml/itemProps1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68F4E4-2881-43EA-A478-5B9DD9BD10D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1995</TotalTime>
  <Words>822</Words>
  <Application>Microsoft Office PowerPoint</Application>
  <PresentationFormat>Bildspel på skärmen (16:9)</PresentationFormat>
  <Paragraphs>182</Paragraphs>
  <Slides>23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information om handel/mäkleri</vt:lpstr>
      <vt:lpstr>Information om handel och mäkleri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2020-12-21T09:59:52Z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