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3"/>
  </p:notesMasterIdLst>
  <p:sldIdLst>
    <p:sldId id="314" r:id="rId6"/>
    <p:sldId id="347" r:id="rId7"/>
    <p:sldId id="315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30" r:id="rId21"/>
    <p:sldId id="331" r:id="rId22"/>
    <p:sldId id="332" r:id="rId23"/>
    <p:sldId id="333" r:id="rId24"/>
    <p:sldId id="339" r:id="rId25"/>
    <p:sldId id="335" r:id="rId26"/>
    <p:sldId id="336" r:id="rId27"/>
    <p:sldId id="337" r:id="rId28"/>
    <p:sldId id="338" r:id="rId29"/>
    <p:sldId id="344" r:id="rId30"/>
    <p:sldId id="345" r:id="rId31"/>
    <p:sldId id="346" r:id="rId32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56CA19-4B3A-48EB-B606-B6CD634A9535}" v="51" dt="2020-12-18T14:25:18.1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4" autoAdjust="0"/>
    <p:restoredTop sz="88512" autoAdjust="0"/>
  </p:normalViewPr>
  <p:slideViewPr>
    <p:cSldViewPr snapToGrid="0">
      <p:cViewPr varScale="1">
        <p:scale>
          <a:sx n="42" d="100"/>
          <a:sy n="42" d="100"/>
        </p:scale>
        <p:origin x="48" y="680"/>
      </p:cViewPr>
      <p:guideLst>
        <p:guide orient="horz" pos="1620"/>
        <p:guide pos="2880"/>
        <p:guide pos="56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rman, Ulla" userId="d0083935-d6d3-4ce6-bb83-b342513b4304" providerId="ADAL" clId="{C5B1F025-A1B7-40F5-AA86-DC5FA2404A4F}"/>
    <pc:docChg chg="undo custSel delSld modSld">
      <pc:chgData name="Åkerman, Ulla" userId="d0083935-d6d3-4ce6-bb83-b342513b4304" providerId="ADAL" clId="{C5B1F025-A1B7-40F5-AA86-DC5FA2404A4F}" dt="2020-11-03T13:15:59.586" v="180" actId="1076"/>
      <pc:docMkLst>
        <pc:docMk/>
      </pc:docMkLst>
      <pc:sldChg chg="addSp delSp modSp">
        <pc:chgData name="Åkerman, Ulla" userId="d0083935-d6d3-4ce6-bb83-b342513b4304" providerId="ADAL" clId="{C5B1F025-A1B7-40F5-AA86-DC5FA2404A4F}" dt="2020-10-29T07:28:51.436" v="10" actId="13244"/>
        <pc:sldMkLst>
          <pc:docMk/>
          <pc:sldMk cId="2779427517" sldId="320"/>
        </pc:sldMkLst>
        <pc:spChg chg="add del mod">
          <ac:chgData name="Åkerman, Ulla" userId="d0083935-d6d3-4ce6-bb83-b342513b4304" providerId="ADAL" clId="{C5B1F025-A1B7-40F5-AA86-DC5FA2404A4F}" dt="2020-10-29T07:28:38.705" v="7" actId="931"/>
          <ac:spMkLst>
            <pc:docMk/>
            <pc:sldMk cId="2779427517" sldId="320"/>
            <ac:spMk id="8" creationId="{2C2272A2-A4B5-4C34-BAFF-5C9D16CF9EBE}"/>
          </ac:spMkLst>
        </pc:spChg>
        <pc:picChg chg="add mod">
          <ac:chgData name="Åkerman, Ulla" userId="d0083935-d6d3-4ce6-bb83-b342513b4304" providerId="ADAL" clId="{C5B1F025-A1B7-40F5-AA86-DC5FA2404A4F}" dt="2020-10-29T07:28:51.436" v="10" actId="13244"/>
          <ac:picMkLst>
            <pc:docMk/>
            <pc:sldMk cId="2779427517" sldId="320"/>
            <ac:picMk id="10" creationId="{0E391025-7143-4CB8-A48A-807CD3102422}"/>
          </ac:picMkLst>
        </pc:picChg>
        <pc:picChg chg="del mod">
          <ac:chgData name="Åkerman, Ulla" userId="d0083935-d6d3-4ce6-bb83-b342513b4304" providerId="ADAL" clId="{C5B1F025-A1B7-40F5-AA86-DC5FA2404A4F}" dt="2020-10-29T07:28:32.123" v="6" actId="478"/>
          <ac:picMkLst>
            <pc:docMk/>
            <pc:sldMk cId="2779427517" sldId="320"/>
            <ac:picMk id="11" creationId="{C5386A85-4695-41E2-80C0-9B0D3CC9E5F4}"/>
          </ac:picMkLst>
        </pc:picChg>
      </pc:sldChg>
      <pc:sldChg chg="addSp modSp modAnim">
        <pc:chgData name="Åkerman, Ulla" userId="d0083935-d6d3-4ce6-bb83-b342513b4304" providerId="ADAL" clId="{C5B1F025-A1B7-40F5-AA86-DC5FA2404A4F}" dt="2020-11-03T13:11:29.895" v="179" actId="14100"/>
        <pc:sldMkLst>
          <pc:docMk/>
          <pc:sldMk cId="3205578028" sldId="323"/>
        </pc:sldMkLst>
        <pc:spChg chg="mod">
          <ac:chgData name="Åkerman, Ulla" userId="d0083935-d6d3-4ce6-bb83-b342513b4304" providerId="ADAL" clId="{C5B1F025-A1B7-40F5-AA86-DC5FA2404A4F}" dt="2020-11-03T13:11:17.602" v="166" actId="20577"/>
          <ac:spMkLst>
            <pc:docMk/>
            <pc:sldMk cId="3205578028" sldId="323"/>
            <ac:spMk id="11" creationId="{30CA0FBD-D844-4627-8742-14C219DD203E}"/>
          </ac:spMkLst>
        </pc:spChg>
        <pc:spChg chg="mod">
          <ac:chgData name="Åkerman, Ulla" userId="d0083935-d6d3-4ce6-bb83-b342513b4304" providerId="ADAL" clId="{C5B1F025-A1B7-40F5-AA86-DC5FA2404A4F}" dt="2020-11-03T13:11:23.293" v="172" actId="20577"/>
          <ac:spMkLst>
            <pc:docMk/>
            <pc:sldMk cId="3205578028" sldId="323"/>
            <ac:spMk id="12" creationId="{1771297B-0918-4D02-9004-E3ADBD22BA8A}"/>
          </ac:spMkLst>
        </pc:spChg>
        <pc:spChg chg="mod">
          <ac:chgData name="Åkerman, Ulla" userId="d0083935-d6d3-4ce6-bb83-b342513b4304" providerId="ADAL" clId="{C5B1F025-A1B7-40F5-AA86-DC5FA2404A4F}" dt="2020-11-03T13:11:13.764" v="160" actId="20577"/>
          <ac:spMkLst>
            <pc:docMk/>
            <pc:sldMk cId="3205578028" sldId="323"/>
            <ac:spMk id="21" creationId="{D36BD5BB-06D6-4C8B-B96B-CA969D9B36EB}"/>
          </ac:spMkLst>
        </pc:spChg>
        <pc:spChg chg="mod">
          <ac:chgData name="Åkerman, Ulla" userId="d0083935-d6d3-4ce6-bb83-b342513b4304" providerId="ADAL" clId="{C5B1F025-A1B7-40F5-AA86-DC5FA2404A4F}" dt="2020-11-03T13:11:29.895" v="179" actId="14100"/>
          <ac:spMkLst>
            <pc:docMk/>
            <pc:sldMk cId="3205578028" sldId="323"/>
            <ac:spMk id="22" creationId="{F0032A39-43B2-44D1-B79B-C57A0260CD30}"/>
          </ac:spMkLst>
        </pc:spChg>
        <pc:spChg chg="add mod">
          <ac:chgData name="Åkerman, Ulla" userId="d0083935-d6d3-4ce6-bb83-b342513b4304" providerId="ADAL" clId="{C5B1F025-A1B7-40F5-AA86-DC5FA2404A4F}" dt="2020-11-03T10:16:35.659" v="154" actId="20577"/>
          <ac:spMkLst>
            <pc:docMk/>
            <pc:sldMk cId="3205578028" sldId="323"/>
            <ac:spMk id="31" creationId="{9E535DAA-E579-4359-BCDC-BA928B5C5D9A}"/>
          </ac:spMkLst>
        </pc:spChg>
      </pc:sldChg>
      <pc:sldChg chg="addSp delSp modSp">
        <pc:chgData name="Åkerman, Ulla" userId="d0083935-d6d3-4ce6-bb83-b342513b4304" providerId="ADAL" clId="{C5B1F025-A1B7-40F5-AA86-DC5FA2404A4F}" dt="2020-10-29T08:12:11.418" v="73" actId="13244"/>
        <pc:sldMkLst>
          <pc:docMk/>
          <pc:sldMk cId="540800029" sldId="327"/>
        </pc:sldMkLst>
        <pc:spChg chg="mod">
          <ac:chgData name="Åkerman, Ulla" userId="d0083935-d6d3-4ce6-bb83-b342513b4304" providerId="ADAL" clId="{C5B1F025-A1B7-40F5-AA86-DC5FA2404A4F}" dt="2020-10-29T08:12:01.593" v="70" actId="14100"/>
          <ac:spMkLst>
            <pc:docMk/>
            <pc:sldMk cId="540800029" sldId="327"/>
            <ac:spMk id="9" creationId="{C1BB9C3A-474D-4A21-8B0E-5020FEB7EF83}"/>
          </ac:spMkLst>
        </pc:spChg>
        <pc:spChg chg="mod">
          <ac:chgData name="Åkerman, Ulla" userId="d0083935-d6d3-4ce6-bb83-b342513b4304" providerId="ADAL" clId="{C5B1F025-A1B7-40F5-AA86-DC5FA2404A4F}" dt="2020-10-29T08:11:56.820" v="69" actId="1038"/>
          <ac:spMkLst>
            <pc:docMk/>
            <pc:sldMk cId="540800029" sldId="327"/>
            <ac:spMk id="10" creationId="{7248EF68-B3A0-46A7-B021-674964465C48}"/>
          </ac:spMkLst>
        </pc:spChg>
        <pc:spChg chg="mod">
          <ac:chgData name="Åkerman, Ulla" userId="d0083935-d6d3-4ce6-bb83-b342513b4304" providerId="ADAL" clId="{C5B1F025-A1B7-40F5-AA86-DC5FA2404A4F}" dt="2020-10-29T08:11:56.820" v="69" actId="1038"/>
          <ac:spMkLst>
            <pc:docMk/>
            <pc:sldMk cId="540800029" sldId="327"/>
            <ac:spMk id="11" creationId="{EB0E00B9-1C5D-4C59-B733-028B45CFB1AB}"/>
          </ac:spMkLst>
        </pc:spChg>
        <pc:spChg chg="mod">
          <ac:chgData name="Åkerman, Ulla" userId="d0083935-d6d3-4ce6-bb83-b342513b4304" providerId="ADAL" clId="{C5B1F025-A1B7-40F5-AA86-DC5FA2404A4F}" dt="2020-10-29T08:11:56.820" v="69" actId="1038"/>
          <ac:spMkLst>
            <pc:docMk/>
            <pc:sldMk cId="540800029" sldId="327"/>
            <ac:spMk id="12" creationId="{BC28E832-9069-435B-BD1B-775B5D2B814A}"/>
          </ac:spMkLst>
        </pc:spChg>
        <pc:spChg chg="mod">
          <ac:chgData name="Åkerman, Ulla" userId="d0083935-d6d3-4ce6-bb83-b342513b4304" providerId="ADAL" clId="{C5B1F025-A1B7-40F5-AA86-DC5FA2404A4F}" dt="2020-10-29T08:11:56.820" v="69" actId="1038"/>
          <ac:spMkLst>
            <pc:docMk/>
            <pc:sldMk cId="540800029" sldId="327"/>
            <ac:spMk id="13" creationId="{2B05EDDA-74BA-45DA-B648-2B841A66A0CC}"/>
          </ac:spMkLst>
        </pc:spChg>
        <pc:spChg chg="mod">
          <ac:chgData name="Åkerman, Ulla" userId="d0083935-d6d3-4ce6-bb83-b342513b4304" providerId="ADAL" clId="{C5B1F025-A1B7-40F5-AA86-DC5FA2404A4F}" dt="2020-10-29T08:11:56.820" v="69" actId="1038"/>
          <ac:spMkLst>
            <pc:docMk/>
            <pc:sldMk cId="540800029" sldId="327"/>
            <ac:spMk id="14" creationId="{5922053E-C48A-44F1-8708-2FBCEA86032D}"/>
          </ac:spMkLst>
        </pc:spChg>
        <pc:spChg chg="mod">
          <ac:chgData name="Åkerman, Ulla" userId="d0083935-d6d3-4ce6-bb83-b342513b4304" providerId="ADAL" clId="{C5B1F025-A1B7-40F5-AA86-DC5FA2404A4F}" dt="2020-10-29T08:11:41.578" v="65" actId="1076"/>
          <ac:spMkLst>
            <pc:docMk/>
            <pc:sldMk cId="540800029" sldId="327"/>
            <ac:spMk id="15" creationId="{7D7ABFD5-0CB0-4951-A47D-B72F806EF9F7}"/>
          </ac:spMkLst>
        </pc:spChg>
        <pc:spChg chg="mod">
          <ac:chgData name="Åkerman, Ulla" userId="d0083935-d6d3-4ce6-bb83-b342513b4304" providerId="ADAL" clId="{C5B1F025-A1B7-40F5-AA86-DC5FA2404A4F}" dt="2020-10-29T08:11:41.578" v="65" actId="1076"/>
          <ac:spMkLst>
            <pc:docMk/>
            <pc:sldMk cId="540800029" sldId="327"/>
            <ac:spMk id="16" creationId="{315F6E59-688C-4001-AE97-4AE658D17C9E}"/>
          </ac:spMkLst>
        </pc:spChg>
        <pc:grpChg chg="del">
          <ac:chgData name="Åkerman, Ulla" userId="d0083935-d6d3-4ce6-bb83-b342513b4304" providerId="ADAL" clId="{C5B1F025-A1B7-40F5-AA86-DC5FA2404A4F}" dt="2020-10-29T08:03:58.383" v="11" actId="478"/>
          <ac:grpSpMkLst>
            <pc:docMk/>
            <pc:sldMk cId="540800029" sldId="327"/>
            <ac:grpSpMk id="18" creationId="{F9142C96-02A1-42C0-82AB-D81C32490F51}"/>
          </ac:grpSpMkLst>
        </pc:grpChg>
        <pc:picChg chg="mod">
          <ac:chgData name="Åkerman, Ulla" userId="d0083935-d6d3-4ce6-bb83-b342513b4304" providerId="ADAL" clId="{C5B1F025-A1B7-40F5-AA86-DC5FA2404A4F}" dt="2020-10-29T08:04:51.081" v="18" actId="1076"/>
          <ac:picMkLst>
            <pc:docMk/>
            <pc:sldMk cId="540800029" sldId="327"/>
            <ac:picMk id="8" creationId="{61A8E5D3-B2D9-491C-80FD-4EDEAD2A6E58}"/>
          </ac:picMkLst>
        </pc:picChg>
        <pc:picChg chg="add del mod">
          <ac:chgData name="Åkerman, Ulla" userId="d0083935-d6d3-4ce6-bb83-b342513b4304" providerId="ADAL" clId="{C5B1F025-A1B7-40F5-AA86-DC5FA2404A4F}" dt="2020-10-29T08:10:46.598" v="54" actId="478"/>
          <ac:picMkLst>
            <pc:docMk/>
            <pc:sldMk cId="540800029" sldId="327"/>
            <ac:picMk id="19" creationId="{53A28D7D-C806-42DF-8A25-46F6540BE91D}"/>
          </ac:picMkLst>
        </pc:picChg>
        <pc:picChg chg="add mod">
          <ac:chgData name="Åkerman, Ulla" userId="d0083935-d6d3-4ce6-bb83-b342513b4304" providerId="ADAL" clId="{C5B1F025-A1B7-40F5-AA86-DC5FA2404A4F}" dt="2020-10-29T08:12:11.418" v="73" actId="13244"/>
          <ac:picMkLst>
            <pc:docMk/>
            <pc:sldMk cId="540800029" sldId="327"/>
            <ac:picMk id="21" creationId="{1829FFD1-6C63-4BA2-B8B7-85DA0BE6F07F}"/>
          </ac:picMkLst>
        </pc:picChg>
      </pc:sldChg>
      <pc:sldChg chg="addSp delSp modSp">
        <pc:chgData name="Åkerman, Ulla" userId="d0083935-d6d3-4ce6-bb83-b342513b4304" providerId="ADAL" clId="{C5B1F025-A1B7-40F5-AA86-DC5FA2404A4F}" dt="2020-10-29T08:41:06.109" v="97" actId="962"/>
        <pc:sldMkLst>
          <pc:docMk/>
          <pc:sldMk cId="553897549" sldId="328"/>
        </pc:sldMkLst>
        <pc:spChg chg="mod">
          <ac:chgData name="Åkerman, Ulla" userId="d0083935-d6d3-4ce6-bb83-b342513b4304" providerId="ADAL" clId="{C5B1F025-A1B7-40F5-AA86-DC5FA2404A4F}" dt="2020-10-29T08:12:27.217" v="76" actId="1076"/>
          <ac:spMkLst>
            <pc:docMk/>
            <pc:sldMk cId="553897549" sldId="328"/>
            <ac:spMk id="4" creationId="{F13DFE2C-2234-49F5-9BAB-2088C6C47414}"/>
          </ac:spMkLst>
        </pc:spChg>
        <pc:spChg chg="mod">
          <ac:chgData name="Åkerman, Ulla" userId="d0083935-d6d3-4ce6-bb83-b342513b4304" providerId="ADAL" clId="{C5B1F025-A1B7-40F5-AA86-DC5FA2404A4F}" dt="2020-10-29T08:12:27.217" v="76" actId="1076"/>
          <ac:spMkLst>
            <pc:docMk/>
            <pc:sldMk cId="553897549" sldId="328"/>
            <ac:spMk id="6" creationId="{2121B0F3-1FF6-4A1B-9D64-2ECA7E92B9F3}"/>
          </ac:spMkLst>
        </pc:spChg>
        <pc:spChg chg="mod">
          <ac:chgData name="Åkerman, Ulla" userId="d0083935-d6d3-4ce6-bb83-b342513b4304" providerId="ADAL" clId="{C5B1F025-A1B7-40F5-AA86-DC5FA2404A4F}" dt="2020-10-29T08:12:52.121" v="80" actId="14100"/>
          <ac:spMkLst>
            <pc:docMk/>
            <pc:sldMk cId="553897549" sldId="328"/>
            <ac:spMk id="22" creationId="{554D2AE3-3086-4A15-92D1-0C154E848123}"/>
          </ac:spMkLst>
        </pc:spChg>
        <pc:spChg chg="mod">
          <ac:chgData name="Åkerman, Ulla" userId="d0083935-d6d3-4ce6-bb83-b342513b4304" providerId="ADAL" clId="{C5B1F025-A1B7-40F5-AA86-DC5FA2404A4F}" dt="2020-10-29T08:12:57.864" v="81" actId="14100"/>
          <ac:spMkLst>
            <pc:docMk/>
            <pc:sldMk cId="553897549" sldId="328"/>
            <ac:spMk id="23" creationId="{6A874C3F-541F-48EC-87F5-582BC6C9A5FC}"/>
          </ac:spMkLst>
        </pc:spChg>
        <pc:spChg chg="mod">
          <ac:chgData name="Åkerman, Ulla" userId="d0083935-d6d3-4ce6-bb83-b342513b4304" providerId="ADAL" clId="{C5B1F025-A1B7-40F5-AA86-DC5FA2404A4F}" dt="2020-10-29T08:12:35.264" v="77" actId="1076"/>
          <ac:spMkLst>
            <pc:docMk/>
            <pc:sldMk cId="553897549" sldId="328"/>
            <ac:spMk id="24" creationId="{94ED3760-A8CC-48DD-B32C-5E3890E80ABB}"/>
          </ac:spMkLst>
        </pc:spChg>
        <pc:spChg chg="mod">
          <ac:chgData name="Åkerman, Ulla" userId="d0083935-d6d3-4ce6-bb83-b342513b4304" providerId="ADAL" clId="{C5B1F025-A1B7-40F5-AA86-DC5FA2404A4F}" dt="2020-10-29T08:12:46.664" v="79" actId="1076"/>
          <ac:spMkLst>
            <pc:docMk/>
            <pc:sldMk cId="553897549" sldId="328"/>
            <ac:spMk id="25" creationId="{9AC13E00-1066-4048-9169-5EA30638BB26}"/>
          </ac:spMkLst>
        </pc:spChg>
        <pc:spChg chg="mod">
          <ac:chgData name="Åkerman, Ulla" userId="d0083935-d6d3-4ce6-bb83-b342513b4304" providerId="ADAL" clId="{C5B1F025-A1B7-40F5-AA86-DC5FA2404A4F}" dt="2020-10-29T08:12:27.217" v="76" actId="1076"/>
          <ac:spMkLst>
            <pc:docMk/>
            <pc:sldMk cId="553897549" sldId="328"/>
            <ac:spMk id="26" creationId="{38D1C3E4-B09F-46BF-81B1-56A49EFF5B3E}"/>
          </ac:spMkLst>
        </pc:spChg>
        <pc:spChg chg="mod">
          <ac:chgData name="Åkerman, Ulla" userId="d0083935-d6d3-4ce6-bb83-b342513b4304" providerId="ADAL" clId="{C5B1F025-A1B7-40F5-AA86-DC5FA2404A4F}" dt="2020-10-29T08:12:27.217" v="76" actId="1076"/>
          <ac:spMkLst>
            <pc:docMk/>
            <pc:sldMk cId="553897549" sldId="328"/>
            <ac:spMk id="27" creationId="{A06F1144-9C58-465B-BB96-C075F4F49CD9}"/>
          </ac:spMkLst>
        </pc:spChg>
        <pc:grpChg chg="mod">
          <ac:chgData name="Åkerman, Ulla" userId="d0083935-d6d3-4ce6-bb83-b342513b4304" providerId="ADAL" clId="{C5B1F025-A1B7-40F5-AA86-DC5FA2404A4F}" dt="2020-10-29T08:12:27.217" v="76" actId="1076"/>
          <ac:grpSpMkLst>
            <pc:docMk/>
            <pc:sldMk cId="553897549" sldId="328"/>
            <ac:grpSpMk id="3" creationId="{A600160B-1F13-4181-9BEB-A5E649598772}"/>
          </ac:grpSpMkLst>
        </pc:grpChg>
        <pc:grpChg chg="del">
          <ac:chgData name="Åkerman, Ulla" userId="d0083935-d6d3-4ce6-bb83-b342513b4304" providerId="ADAL" clId="{C5B1F025-A1B7-40F5-AA86-DC5FA2404A4F}" dt="2020-10-29T08:06:31.652" v="25" actId="478"/>
          <ac:grpSpMkLst>
            <pc:docMk/>
            <pc:sldMk cId="553897549" sldId="328"/>
            <ac:grpSpMk id="11" creationId="{7352F56F-B63C-4965-B097-ACEB9DD447B3}"/>
          </ac:grpSpMkLst>
        </pc:grpChg>
        <pc:picChg chg="add del mod">
          <ac:chgData name="Åkerman, Ulla" userId="d0083935-d6d3-4ce6-bb83-b342513b4304" providerId="ADAL" clId="{C5B1F025-A1B7-40F5-AA86-DC5FA2404A4F}" dt="2020-10-29T08:09:05.956" v="42" actId="478"/>
          <ac:picMkLst>
            <pc:docMk/>
            <pc:sldMk cId="553897549" sldId="328"/>
            <ac:picMk id="9" creationId="{54605239-15BA-4D52-9813-9DCE9497DE8F}"/>
          </ac:picMkLst>
        </pc:picChg>
        <pc:picChg chg="add mod">
          <ac:chgData name="Åkerman, Ulla" userId="d0083935-d6d3-4ce6-bb83-b342513b4304" providerId="ADAL" clId="{C5B1F025-A1B7-40F5-AA86-DC5FA2404A4F}" dt="2020-10-29T08:41:06.109" v="97" actId="962"/>
          <ac:picMkLst>
            <pc:docMk/>
            <pc:sldMk cId="553897549" sldId="328"/>
            <ac:picMk id="13" creationId="{AE08A6BB-D20E-42C2-8327-43615CCEA14F}"/>
          </ac:picMkLst>
        </pc:picChg>
      </pc:sldChg>
      <pc:sldChg chg="del">
        <pc:chgData name="Åkerman, Ulla" userId="d0083935-d6d3-4ce6-bb83-b342513b4304" providerId="ADAL" clId="{C5B1F025-A1B7-40F5-AA86-DC5FA2404A4F}" dt="2020-10-29T08:38:46.200" v="82" actId="2696"/>
        <pc:sldMkLst>
          <pc:docMk/>
          <pc:sldMk cId="4065768979" sldId="329"/>
        </pc:sldMkLst>
      </pc:sldChg>
      <pc:sldChg chg="addSp delSp modSp">
        <pc:chgData name="Åkerman, Ulla" userId="d0083935-d6d3-4ce6-bb83-b342513b4304" providerId="ADAL" clId="{C5B1F025-A1B7-40F5-AA86-DC5FA2404A4F}" dt="2020-10-29T08:40:49.240" v="93" actId="13244"/>
        <pc:sldMkLst>
          <pc:docMk/>
          <pc:sldMk cId="1490061187" sldId="330"/>
        </pc:sldMkLst>
        <pc:spChg chg="add del mod">
          <ac:chgData name="Åkerman, Ulla" userId="d0083935-d6d3-4ce6-bb83-b342513b4304" providerId="ADAL" clId="{C5B1F025-A1B7-40F5-AA86-DC5FA2404A4F}" dt="2020-10-29T08:40:25.870" v="84" actId="931"/>
          <ac:spMkLst>
            <pc:docMk/>
            <pc:sldMk cId="1490061187" sldId="330"/>
            <ac:spMk id="8" creationId="{CBA476B5-06D9-4BED-8D6D-9770D339B2CB}"/>
          </ac:spMkLst>
        </pc:spChg>
        <pc:picChg chg="add mod">
          <ac:chgData name="Åkerman, Ulla" userId="d0083935-d6d3-4ce6-bb83-b342513b4304" providerId="ADAL" clId="{C5B1F025-A1B7-40F5-AA86-DC5FA2404A4F}" dt="2020-10-29T08:40:49.240" v="93" actId="13244"/>
          <ac:picMkLst>
            <pc:docMk/>
            <pc:sldMk cId="1490061187" sldId="330"/>
            <ac:picMk id="10" creationId="{90542250-0290-400A-B776-9D20A70D6B5D}"/>
          </ac:picMkLst>
        </pc:picChg>
        <pc:picChg chg="del">
          <ac:chgData name="Åkerman, Ulla" userId="d0083935-d6d3-4ce6-bb83-b342513b4304" providerId="ADAL" clId="{C5B1F025-A1B7-40F5-AA86-DC5FA2404A4F}" dt="2020-10-29T08:40:16.977" v="83" actId="478"/>
          <ac:picMkLst>
            <pc:docMk/>
            <pc:sldMk cId="1490061187" sldId="330"/>
            <ac:picMk id="11" creationId="{E167231D-4498-4612-851F-C7E6911839D8}"/>
          </ac:picMkLst>
        </pc:picChg>
      </pc:sldChg>
      <pc:sldChg chg="modSp">
        <pc:chgData name="Åkerman, Ulla" userId="d0083935-d6d3-4ce6-bb83-b342513b4304" providerId="ADAL" clId="{C5B1F025-A1B7-40F5-AA86-DC5FA2404A4F}" dt="2020-11-03T13:15:59.586" v="180" actId="1076"/>
        <pc:sldMkLst>
          <pc:docMk/>
          <pc:sldMk cId="1660831285" sldId="333"/>
        </pc:sldMkLst>
        <pc:spChg chg="mod">
          <ac:chgData name="Åkerman, Ulla" userId="d0083935-d6d3-4ce6-bb83-b342513b4304" providerId="ADAL" clId="{C5B1F025-A1B7-40F5-AA86-DC5FA2404A4F}" dt="2020-11-03T13:15:59.586" v="180" actId="1076"/>
          <ac:spMkLst>
            <pc:docMk/>
            <pc:sldMk cId="1660831285" sldId="333"/>
            <ac:spMk id="31" creationId="{FDD7DC87-C266-4DD1-8ED9-BD79109812B4}"/>
          </ac:spMkLst>
        </pc:spChg>
      </pc:sldChg>
      <pc:sldChg chg="addSp delSp modSp">
        <pc:chgData name="Åkerman, Ulla" userId="d0083935-d6d3-4ce6-bb83-b342513b4304" providerId="ADAL" clId="{C5B1F025-A1B7-40F5-AA86-DC5FA2404A4F}" dt="2020-10-29T08:57:31.689" v="114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C5B1F025-A1B7-40F5-AA86-DC5FA2404A4F}" dt="2020-10-29T08:55:05.079" v="99" actId="931"/>
          <ac:spMkLst>
            <pc:docMk/>
            <pc:sldMk cId="1828284210" sldId="345"/>
            <ac:spMk id="8" creationId="{9E32478A-7750-4913-AEF5-8121529A5B4F}"/>
          </ac:spMkLst>
        </pc:spChg>
        <pc:spChg chg="add del mod">
          <ac:chgData name="Åkerman, Ulla" userId="d0083935-d6d3-4ce6-bb83-b342513b4304" providerId="ADAL" clId="{C5B1F025-A1B7-40F5-AA86-DC5FA2404A4F}" dt="2020-10-29T08:56:41.204" v="103" actId="931"/>
          <ac:spMkLst>
            <pc:docMk/>
            <pc:sldMk cId="1828284210" sldId="345"/>
            <ac:spMk id="13" creationId="{47C5ABF9-456F-4FAC-990B-EA928ED4EA35}"/>
          </ac:spMkLst>
        </pc:spChg>
        <pc:picChg chg="add del mod">
          <ac:chgData name="Åkerman, Ulla" userId="d0083935-d6d3-4ce6-bb83-b342513b4304" providerId="ADAL" clId="{C5B1F025-A1B7-40F5-AA86-DC5FA2404A4F}" dt="2020-10-29T08:56:16.196" v="102" actId="478"/>
          <ac:picMkLst>
            <pc:docMk/>
            <pc:sldMk cId="1828284210" sldId="345"/>
            <ac:picMk id="10" creationId="{4B8D1EE2-477C-489D-92D4-52990CD40312}"/>
          </ac:picMkLst>
        </pc:picChg>
        <pc:picChg chg="del">
          <ac:chgData name="Åkerman, Ulla" userId="d0083935-d6d3-4ce6-bb83-b342513b4304" providerId="ADAL" clId="{C5B1F025-A1B7-40F5-AA86-DC5FA2404A4F}" dt="2020-10-29T08:54:58.320" v="98" actId="478"/>
          <ac:picMkLst>
            <pc:docMk/>
            <pc:sldMk cId="1828284210" sldId="345"/>
            <ac:picMk id="11" creationId="{05E14920-BE55-4FD6-8B5B-E3E20767B832}"/>
          </ac:picMkLst>
        </pc:picChg>
        <pc:picChg chg="add mod">
          <ac:chgData name="Åkerman, Ulla" userId="d0083935-d6d3-4ce6-bb83-b342513b4304" providerId="ADAL" clId="{C5B1F025-A1B7-40F5-AA86-DC5FA2404A4F}" dt="2020-10-29T08:57:31.689" v="114" actId="13244"/>
          <ac:picMkLst>
            <pc:docMk/>
            <pc:sldMk cId="1828284210" sldId="345"/>
            <ac:picMk id="15" creationId="{AFEA2016-D5F3-4C99-9E1C-97371705D6AA}"/>
          </ac:picMkLst>
        </pc:picChg>
      </pc:sldChg>
    </pc:docChg>
  </pc:docChgLst>
  <pc:docChgLst>
    <pc:chgData name="Åkerman, Ulla" userId="d0083935-d6d3-4ce6-bb83-b342513b4304" providerId="ADAL" clId="{BFA0A84D-D643-4009-A8B9-42C858009545}"/>
    <pc:docChg chg="custSel modSld">
      <pc:chgData name="Åkerman, Ulla" userId="d0083935-d6d3-4ce6-bb83-b342513b4304" providerId="ADAL" clId="{BFA0A84D-D643-4009-A8B9-42C858009545}" dt="2020-10-27T16:42:10.420" v="11" actId="14100"/>
      <pc:docMkLst>
        <pc:docMk/>
      </pc:docMkLst>
      <pc:sldChg chg="modSp">
        <pc:chgData name="Åkerman, Ulla" userId="d0083935-d6d3-4ce6-bb83-b342513b4304" providerId="ADAL" clId="{BFA0A84D-D643-4009-A8B9-42C858009545}" dt="2020-10-27T16:40:32.045" v="4" actId="13244"/>
        <pc:sldMkLst>
          <pc:docMk/>
          <pc:sldMk cId="540800029" sldId="327"/>
        </pc:sldMkLst>
        <pc:grpChg chg="mod">
          <ac:chgData name="Åkerman, Ulla" userId="d0083935-d6d3-4ce6-bb83-b342513b4304" providerId="ADAL" clId="{BFA0A84D-D643-4009-A8B9-42C858009545}" dt="2020-10-27T16:40:09.349" v="2" actId="1076"/>
          <ac:grpSpMkLst>
            <pc:docMk/>
            <pc:sldMk cId="540800029" sldId="327"/>
            <ac:grpSpMk id="18" creationId="{F9142C96-02A1-42C0-82AB-D81C32490F51}"/>
          </ac:grpSpMkLst>
        </pc:grpChg>
        <pc:picChg chg="mod">
          <ac:chgData name="Åkerman, Ulla" userId="d0083935-d6d3-4ce6-bb83-b342513b4304" providerId="ADAL" clId="{BFA0A84D-D643-4009-A8B9-42C858009545}" dt="2020-10-27T16:40:32.045" v="4" actId="13244"/>
          <ac:picMkLst>
            <pc:docMk/>
            <pc:sldMk cId="540800029" sldId="327"/>
            <ac:picMk id="8" creationId="{61A8E5D3-B2D9-491C-80FD-4EDEAD2A6E58}"/>
          </ac:picMkLst>
        </pc:picChg>
      </pc:sldChg>
      <pc:sldChg chg="delSp modSp">
        <pc:chgData name="Åkerman, Ulla" userId="d0083935-d6d3-4ce6-bb83-b342513b4304" providerId="ADAL" clId="{BFA0A84D-D643-4009-A8B9-42C858009545}" dt="2020-10-27T16:41:19.822" v="9" actId="1076"/>
        <pc:sldMkLst>
          <pc:docMk/>
          <pc:sldMk cId="553897549" sldId="328"/>
        </pc:sldMkLst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4" creationId="{F13DFE2C-2234-49F5-9BAB-2088C6C47414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6" creationId="{2121B0F3-1FF6-4A1B-9D64-2ECA7E92B9F3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21" creationId="{C5B707B8-4CD1-46F4-B671-536472AFCCA5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22" creationId="{554D2AE3-3086-4A15-92D1-0C154E848123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23" creationId="{6A874C3F-541F-48EC-87F5-582BC6C9A5FC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24" creationId="{94ED3760-A8CC-48DD-B32C-5E3890E80ABB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26" creationId="{38D1C3E4-B09F-46BF-81B1-56A49EFF5B3E}"/>
          </ac:spMkLst>
        </pc:spChg>
        <pc:spChg chg="mod">
          <ac:chgData name="Åkerman, Ulla" userId="d0083935-d6d3-4ce6-bb83-b342513b4304" providerId="ADAL" clId="{BFA0A84D-D643-4009-A8B9-42C858009545}" dt="2020-10-27T16:41:00.477" v="6" actId="1076"/>
          <ac:spMkLst>
            <pc:docMk/>
            <pc:sldMk cId="553897549" sldId="328"/>
            <ac:spMk id="27" creationId="{A06F1144-9C58-465B-BB96-C075F4F49CD9}"/>
          </ac:spMkLst>
        </pc:spChg>
        <pc:grpChg chg="mod">
          <ac:chgData name="Åkerman, Ulla" userId="d0083935-d6d3-4ce6-bb83-b342513b4304" providerId="ADAL" clId="{BFA0A84D-D643-4009-A8B9-42C858009545}" dt="2020-10-27T16:41:00.477" v="6" actId="1076"/>
          <ac:grpSpMkLst>
            <pc:docMk/>
            <pc:sldMk cId="553897549" sldId="328"/>
            <ac:grpSpMk id="3" creationId="{A600160B-1F13-4181-9BEB-A5E649598772}"/>
          </ac:grpSpMkLst>
        </pc:grpChg>
        <pc:grpChg chg="mod">
          <ac:chgData name="Åkerman, Ulla" userId="d0083935-d6d3-4ce6-bb83-b342513b4304" providerId="ADAL" clId="{BFA0A84D-D643-4009-A8B9-42C858009545}" dt="2020-10-27T16:41:10.117" v="8" actId="1076"/>
          <ac:grpSpMkLst>
            <pc:docMk/>
            <pc:sldMk cId="553897549" sldId="328"/>
            <ac:grpSpMk id="11" creationId="{7352F56F-B63C-4965-B097-ACEB9DD447B3}"/>
          </ac:grpSpMkLst>
        </pc:grpChg>
        <pc:picChg chg="del">
          <ac:chgData name="Åkerman, Ulla" userId="d0083935-d6d3-4ce6-bb83-b342513b4304" providerId="ADAL" clId="{BFA0A84D-D643-4009-A8B9-42C858009545}" dt="2020-10-27T16:40:53.704" v="5" actId="478"/>
          <ac:picMkLst>
            <pc:docMk/>
            <pc:sldMk cId="553897549" sldId="328"/>
            <ac:picMk id="18" creationId="{3EF93B58-585F-4992-B040-3F25F678A6A9}"/>
          </ac:picMkLst>
        </pc:picChg>
        <pc:picChg chg="mod">
          <ac:chgData name="Åkerman, Ulla" userId="d0083935-d6d3-4ce6-bb83-b342513b4304" providerId="ADAL" clId="{BFA0A84D-D643-4009-A8B9-42C858009545}" dt="2020-10-27T16:41:19.822" v="9" actId="1076"/>
          <ac:picMkLst>
            <pc:docMk/>
            <pc:sldMk cId="553897549" sldId="328"/>
            <ac:picMk id="19" creationId="{F1B3C6DC-CF3D-4C9B-BF6B-86A3D7DE0AA4}"/>
          </ac:picMkLst>
        </pc:picChg>
      </pc:sldChg>
      <pc:sldChg chg="modSp">
        <pc:chgData name="Åkerman, Ulla" userId="d0083935-d6d3-4ce6-bb83-b342513b4304" providerId="ADAL" clId="{BFA0A84D-D643-4009-A8B9-42C858009545}" dt="2020-10-27T16:42:10.420" v="11" actId="14100"/>
        <pc:sldMkLst>
          <pc:docMk/>
          <pc:sldMk cId="1660831285" sldId="333"/>
        </pc:sldMkLst>
        <pc:spChg chg="mod">
          <ac:chgData name="Åkerman, Ulla" userId="d0083935-d6d3-4ce6-bb83-b342513b4304" providerId="ADAL" clId="{BFA0A84D-D643-4009-A8B9-42C858009545}" dt="2020-10-27T16:42:10.420" v="11" actId="14100"/>
          <ac:spMkLst>
            <pc:docMk/>
            <pc:sldMk cId="1660831285" sldId="333"/>
            <ac:spMk id="2" creationId="{6D9C6293-DDDE-4A1E-B92D-1EC283F382BD}"/>
          </ac:spMkLst>
        </pc:spChg>
        <pc:picChg chg="mod">
          <ac:chgData name="Åkerman, Ulla" userId="d0083935-d6d3-4ce6-bb83-b342513b4304" providerId="ADAL" clId="{BFA0A84D-D643-4009-A8B9-42C858009545}" dt="2020-10-27T16:42:00.101" v="10" actId="13244"/>
          <ac:picMkLst>
            <pc:docMk/>
            <pc:sldMk cId="1660831285" sldId="333"/>
            <ac:picMk id="7" creationId="{B6599C6B-DEA8-42D0-BA9B-C1540F9B2AF8}"/>
          </ac:picMkLst>
        </pc:picChg>
      </pc:sldChg>
    </pc:docChg>
  </pc:docChgLst>
  <pc:docChgLst>
    <pc:chgData name="Åkerman, Ulla" userId="d0083935-d6d3-4ce6-bb83-b342513b4304" providerId="ADAL" clId="{B856CA19-4B3A-48EB-B606-B6CD634A9535}"/>
    <pc:docChg chg="undo custSel modSld">
      <pc:chgData name="Åkerman, Ulla" userId="d0083935-d6d3-4ce6-bb83-b342513b4304" providerId="ADAL" clId="{B856CA19-4B3A-48EB-B606-B6CD634A9535}" dt="2020-12-21T08:01:49.838" v="731" actId="1037"/>
      <pc:docMkLst>
        <pc:docMk/>
      </pc:docMkLst>
      <pc:sldChg chg="addSp delSp modSp">
        <pc:chgData name="Åkerman, Ulla" userId="d0083935-d6d3-4ce6-bb83-b342513b4304" providerId="ADAL" clId="{B856CA19-4B3A-48EB-B606-B6CD634A9535}" dt="2020-12-10T07:31:30.938" v="511" actId="14100"/>
        <pc:sldMkLst>
          <pc:docMk/>
          <pc:sldMk cId="2779427517" sldId="320"/>
        </pc:sldMkLst>
        <pc:spChg chg="mod">
          <ac:chgData name="Åkerman, Ulla" userId="d0083935-d6d3-4ce6-bb83-b342513b4304" providerId="ADAL" clId="{B856CA19-4B3A-48EB-B606-B6CD634A9535}" dt="2020-12-10T07:31:30.938" v="511" actId="14100"/>
          <ac:spMkLst>
            <pc:docMk/>
            <pc:sldMk cId="2779427517" sldId="320"/>
            <ac:spMk id="7" creationId="{793213FD-CD3D-4EC6-B0E8-92240D72F06D}"/>
          </ac:spMkLst>
        </pc:spChg>
        <pc:spChg chg="add del mod">
          <ac:chgData name="Åkerman, Ulla" userId="d0083935-d6d3-4ce6-bb83-b342513b4304" providerId="ADAL" clId="{B856CA19-4B3A-48EB-B606-B6CD634A9535}" dt="2020-12-07T14:21:00.958" v="1" actId="931"/>
          <ac:spMkLst>
            <pc:docMk/>
            <pc:sldMk cId="2779427517" sldId="320"/>
            <ac:spMk id="8" creationId="{EB4C4558-59AD-4604-9D80-F75857953CB2}"/>
          </ac:spMkLst>
        </pc:spChg>
        <pc:spChg chg="add del mod">
          <ac:chgData name="Åkerman, Ulla" userId="d0083935-d6d3-4ce6-bb83-b342513b4304" providerId="ADAL" clId="{B856CA19-4B3A-48EB-B606-B6CD634A9535}" dt="2020-12-07T14:23:14.454" v="12" actId="931"/>
          <ac:spMkLst>
            <pc:docMk/>
            <pc:sldMk cId="2779427517" sldId="320"/>
            <ac:spMk id="15" creationId="{815566EC-7735-49CC-AC5A-1A3276BA7C34}"/>
          </ac:spMkLst>
        </pc:spChg>
        <pc:picChg chg="del">
          <ac:chgData name="Åkerman, Ulla" userId="d0083935-d6d3-4ce6-bb83-b342513b4304" providerId="ADAL" clId="{B856CA19-4B3A-48EB-B606-B6CD634A9535}" dt="2020-12-07T14:20:43.727" v="0" actId="478"/>
          <ac:picMkLst>
            <pc:docMk/>
            <pc:sldMk cId="2779427517" sldId="320"/>
            <ac:picMk id="10" creationId="{0E391025-7143-4CB8-A48A-807CD3102422}"/>
          </ac:picMkLst>
        </pc:picChg>
        <pc:picChg chg="add del mod">
          <ac:chgData name="Åkerman, Ulla" userId="d0083935-d6d3-4ce6-bb83-b342513b4304" providerId="ADAL" clId="{B856CA19-4B3A-48EB-B606-B6CD634A9535}" dt="2020-12-07T14:22:30.702" v="11" actId="478"/>
          <ac:picMkLst>
            <pc:docMk/>
            <pc:sldMk cId="2779427517" sldId="320"/>
            <ac:picMk id="11" creationId="{97E906BD-D246-412E-9DE7-E9A8E3420800}"/>
          </ac:picMkLst>
        </pc:picChg>
        <pc:picChg chg="add mod">
          <ac:chgData name="Åkerman, Ulla" userId="d0083935-d6d3-4ce6-bb83-b342513b4304" providerId="ADAL" clId="{B856CA19-4B3A-48EB-B606-B6CD634A9535}" dt="2020-12-07T14:27:41.231" v="97" actId="962"/>
          <ac:picMkLst>
            <pc:docMk/>
            <pc:sldMk cId="2779427517" sldId="320"/>
            <ac:picMk id="13" creationId="{6DA5F28F-BE4D-4B34-9266-43DA6961F499}"/>
          </ac:picMkLst>
        </pc:picChg>
        <pc:picChg chg="add mod">
          <ac:chgData name="Åkerman, Ulla" userId="d0083935-d6d3-4ce6-bb83-b342513b4304" providerId="ADAL" clId="{B856CA19-4B3A-48EB-B606-B6CD634A9535}" dt="2020-12-07T14:27:15.565" v="31" actId="962"/>
          <ac:picMkLst>
            <pc:docMk/>
            <pc:sldMk cId="2779427517" sldId="320"/>
            <ac:picMk id="17" creationId="{75DDC24A-80C8-40AE-AA3D-DDEE0FD216CC}"/>
          </ac:picMkLst>
        </pc:picChg>
      </pc:sldChg>
      <pc:sldChg chg="addSp delSp modSp">
        <pc:chgData name="Åkerman, Ulla" userId="d0083935-d6d3-4ce6-bb83-b342513b4304" providerId="ADAL" clId="{B856CA19-4B3A-48EB-B606-B6CD634A9535}" dt="2020-12-07T14:51:35.427" v="114" actId="13244"/>
        <pc:sldMkLst>
          <pc:docMk/>
          <pc:sldMk cId="1141246981" sldId="322"/>
        </pc:sldMkLst>
        <pc:spChg chg="add del mod">
          <ac:chgData name="Åkerman, Ulla" userId="d0083935-d6d3-4ce6-bb83-b342513b4304" providerId="ADAL" clId="{B856CA19-4B3A-48EB-B606-B6CD634A9535}" dt="2020-12-07T14:45:02.844" v="105" actId="478"/>
          <ac:spMkLst>
            <pc:docMk/>
            <pc:sldMk cId="1141246981" sldId="322"/>
            <ac:spMk id="8" creationId="{B3852612-55DD-4012-96D6-88F49B573482}"/>
          </ac:spMkLst>
        </pc:spChg>
        <pc:spChg chg="add del mod">
          <ac:chgData name="Åkerman, Ulla" userId="d0083935-d6d3-4ce6-bb83-b342513b4304" providerId="ADAL" clId="{B856CA19-4B3A-48EB-B606-B6CD634A9535}" dt="2020-12-07T14:50:08.917" v="111" actId="931"/>
          <ac:spMkLst>
            <pc:docMk/>
            <pc:sldMk cId="1141246981" sldId="322"/>
            <ac:spMk id="12" creationId="{EC0A562D-D3D8-4866-AEDA-7D8D1E1E8DBB}"/>
          </ac:spMkLst>
        </pc:spChg>
        <pc:picChg chg="add del mod">
          <ac:chgData name="Åkerman, Ulla" userId="d0083935-d6d3-4ce6-bb83-b342513b4304" providerId="ADAL" clId="{B856CA19-4B3A-48EB-B606-B6CD634A9535}" dt="2020-12-07T14:45:01.508" v="104" actId="931"/>
          <ac:picMkLst>
            <pc:docMk/>
            <pc:sldMk cId="1141246981" sldId="322"/>
            <ac:picMk id="10" creationId="{CD1B2510-3490-4011-929C-68AE19219411}"/>
          </ac:picMkLst>
        </pc:picChg>
        <pc:picChg chg="add del mod">
          <ac:chgData name="Åkerman, Ulla" userId="d0083935-d6d3-4ce6-bb83-b342513b4304" providerId="ADAL" clId="{B856CA19-4B3A-48EB-B606-B6CD634A9535}" dt="2020-12-07T14:50:00.241" v="110" actId="931"/>
          <ac:picMkLst>
            <pc:docMk/>
            <pc:sldMk cId="1141246981" sldId="322"/>
            <ac:picMk id="14" creationId="{F08DA516-7079-4DDF-A5F1-E0AF734A636D}"/>
          </ac:picMkLst>
        </pc:picChg>
        <pc:picChg chg="add del">
          <ac:chgData name="Åkerman, Ulla" userId="d0083935-d6d3-4ce6-bb83-b342513b4304" providerId="ADAL" clId="{B856CA19-4B3A-48EB-B606-B6CD634A9535}" dt="2020-12-07T14:45:32.487" v="106" actId="478"/>
          <ac:picMkLst>
            <pc:docMk/>
            <pc:sldMk cId="1141246981" sldId="322"/>
            <ac:picMk id="15" creationId="{96BB4561-0A6C-42C9-91B4-D27810A2E1AE}"/>
          </ac:picMkLst>
        </pc:picChg>
        <pc:picChg chg="add mod">
          <ac:chgData name="Åkerman, Ulla" userId="d0083935-d6d3-4ce6-bb83-b342513b4304" providerId="ADAL" clId="{B856CA19-4B3A-48EB-B606-B6CD634A9535}" dt="2020-12-07T14:51:35.427" v="114" actId="13244"/>
          <ac:picMkLst>
            <pc:docMk/>
            <pc:sldMk cId="1141246981" sldId="322"/>
            <ac:picMk id="17" creationId="{4D5CBDCB-71F2-4AEE-A919-9D95530D3E27}"/>
          </ac:picMkLst>
        </pc:picChg>
      </pc:sldChg>
      <pc:sldChg chg="addSp delSp modSp">
        <pc:chgData name="Åkerman, Ulla" userId="d0083935-d6d3-4ce6-bb83-b342513b4304" providerId="ADAL" clId="{B856CA19-4B3A-48EB-B606-B6CD634A9535}" dt="2020-12-07T15:01:04.464" v="335" actId="1035"/>
        <pc:sldMkLst>
          <pc:docMk/>
          <pc:sldMk cId="3205578028" sldId="323"/>
        </pc:sldMkLst>
        <pc:spChg chg="mod">
          <ac:chgData name="Åkerman, Ulla" userId="d0083935-d6d3-4ce6-bb83-b342513b4304" providerId="ADAL" clId="{B856CA19-4B3A-48EB-B606-B6CD634A9535}" dt="2020-12-07T15:00:33.427" v="328" actId="14100"/>
          <ac:spMkLst>
            <pc:docMk/>
            <pc:sldMk cId="3205578028" sldId="323"/>
            <ac:spMk id="8" creationId="{E00AF06C-E594-4E48-A44F-C43FA0E33C6E}"/>
          </ac:spMkLst>
        </pc:spChg>
        <pc:spChg chg="mod">
          <ac:chgData name="Åkerman, Ulla" userId="d0083935-d6d3-4ce6-bb83-b342513b4304" providerId="ADAL" clId="{B856CA19-4B3A-48EB-B606-B6CD634A9535}" dt="2020-12-07T14:56:43.543" v="172" actId="14100"/>
          <ac:spMkLst>
            <pc:docMk/>
            <pc:sldMk cId="3205578028" sldId="323"/>
            <ac:spMk id="9" creationId="{852F80BD-C868-449D-A50A-0604467D1F0C}"/>
          </ac:spMkLst>
        </pc:spChg>
        <pc:spChg chg="mod">
          <ac:chgData name="Åkerman, Ulla" userId="d0083935-d6d3-4ce6-bb83-b342513b4304" providerId="ADAL" clId="{B856CA19-4B3A-48EB-B606-B6CD634A9535}" dt="2020-12-07T14:57:06.616" v="175" actId="1076"/>
          <ac:spMkLst>
            <pc:docMk/>
            <pc:sldMk cId="3205578028" sldId="323"/>
            <ac:spMk id="10" creationId="{29C2AF3B-80D4-493E-BD24-73A3CEE1446C}"/>
          </ac:spMkLst>
        </pc:spChg>
        <pc:spChg chg="mod">
          <ac:chgData name="Åkerman, Ulla" userId="d0083935-d6d3-4ce6-bb83-b342513b4304" providerId="ADAL" clId="{B856CA19-4B3A-48EB-B606-B6CD634A9535}" dt="2020-12-07T15:00:42.211" v="329" actId="14100"/>
          <ac:spMkLst>
            <pc:docMk/>
            <pc:sldMk cId="3205578028" sldId="323"/>
            <ac:spMk id="11" creationId="{30CA0FBD-D844-4627-8742-14C219DD203E}"/>
          </ac:spMkLst>
        </pc:spChg>
        <pc:spChg chg="mod">
          <ac:chgData name="Åkerman, Ulla" userId="d0083935-d6d3-4ce6-bb83-b342513b4304" providerId="ADAL" clId="{B856CA19-4B3A-48EB-B606-B6CD634A9535}" dt="2020-12-07T14:55:55.571" v="140" actId="1036"/>
          <ac:spMkLst>
            <pc:docMk/>
            <pc:sldMk cId="3205578028" sldId="323"/>
            <ac:spMk id="12" creationId="{1771297B-0918-4D02-9004-E3ADBD22BA8A}"/>
          </ac:spMkLst>
        </pc:spChg>
        <pc:spChg chg="mod">
          <ac:chgData name="Åkerman, Ulla" userId="d0083935-d6d3-4ce6-bb83-b342513b4304" providerId="ADAL" clId="{B856CA19-4B3A-48EB-B606-B6CD634A9535}" dt="2020-12-07T14:57:47.850" v="180" actId="552"/>
          <ac:spMkLst>
            <pc:docMk/>
            <pc:sldMk cId="3205578028" sldId="323"/>
            <ac:spMk id="13" creationId="{25C4804D-C877-4AF4-ACEA-5B501C84FFF9}"/>
          </ac:spMkLst>
        </pc:spChg>
        <pc:spChg chg="mod">
          <ac:chgData name="Åkerman, Ulla" userId="d0083935-d6d3-4ce6-bb83-b342513b4304" providerId="ADAL" clId="{B856CA19-4B3A-48EB-B606-B6CD634A9535}" dt="2020-12-07T14:57:47.850" v="180" actId="552"/>
          <ac:spMkLst>
            <pc:docMk/>
            <pc:sldMk cId="3205578028" sldId="323"/>
            <ac:spMk id="14" creationId="{1AAD142A-0748-443E-8444-DAEB3D19199A}"/>
          </ac:spMkLst>
        </pc:spChg>
        <pc:spChg chg="mod">
          <ac:chgData name="Åkerman, Ulla" userId="d0083935-d6d3-4ce6-bb83-b342513b4304" providerId="ADAL" clId="{B856CA19-4B3A-48EB-B606-B6CD634A9535}" dt="2020-12-07T14:57:03.087" v="174" actId="1076"/>
          <ac:spMkLst>
            <pc:docMk/>
            <pc:sldMk cId="3205578028" sldId="323"/>
            <ac:spMk id="15" creationId="{2EA107BC-57F6-485B-A4AD-7FC135608574}"/>
          </ac:spMkLst>
        </pc:spChg>
        <pc:spChg chg="mod">
          <ac:chgData name="Åkerman, Ulla" userId="d0083935-d6d3-4ce6-bb83-b342513b4304" providerId="ADAL" clId="{B856CA19-4B3A-48EB-B606-B6CD634A9535}" dt="2020-12-07T14:57:47.850" v="180" actId="552"/>
          <ac:spMkLst>
            <pc:docMk/>
            <pc:sldMk cId="3205578028" sldId="323"/>
            <ac:spMk id="16" creationId="{2290EAE1-8D50-4AD1-98DF-B5460B988F98}"/>
          </ac:spMkLst>
        </pc:spChg>
        <pc:spChg chg="mod">
          <ac:chgData name="Åkerman, Ulla" userId="d0083935-d6d3-4ce6-bb83-b342513b4304" providerId="ADAL" clId="{B856CA19-4B3A-48EB-B606-B6CD634A9535}" dt="2020-12-07T14:55:55.571" v="140" actId="1036"/>
          <ac:spMkLst>
            <pc:docMk/>
            <pc:sldMk cId="3205578028" sldId="323"/>
            <ac:spMk id="17" creationId="{0A5B1979-2485-45C4-BFB3-FC8DC360FCE0}"/>
          </ac:spMkLst>
        </pc:spChg>
        <pc:spChg chg="mod">
          <ac:chgData name="Åkerman, Ulla" userId="d0083935-d6d3-4ce6-bb83-b342513b4304" providerId="ADAL" clId="{B856CA19-4B3A-48EB-B606-B6CD634A9535}" dt="2020-12-07T15:01:04.464" v="335" actId="1035"/>
          <ac:spMkLst>
            <pc:docMk/>
            <pc:sldMk cId="3205578028" sldId="323"/>
            <ac:spMk id="18" creationId="{26521310-5EFA-4033-8584-350B4A2EF6E9}"/>
          </ac:spMkLst>
        </pc:spChg>
        <pc:spChg chg="mod">
          <ac:chgData name="Åkerman, Ulla" userId="d0083935-d6d3-4ce6-bb83-b342513b4304" providerId="ADAL" clId="{B856CA19-4B3A-48EB-B606-B6CD634A9535}" dt="2020-12-07T15:01:04.464" v="335" actId="1035"/>
          <ac:spMkLst>
            <pc:docMk/>
            <pc:sldMk cId="3205578028" sldId="323"/>
            <ac:spMk id="23" creationId="{30F7E64F-1684-4629-9A5C-61D4EFCFCB46}"/>
          </ac:spMkLst>
        </pc:spChg>
        <pc:spChg chg="mod ord">
          <ac:chgData name="Åkerman, Ulla" userId="d0083935-d6d3-4ce6-bb83-b342513b4304" providerId="ADAL" clId="{B856CA19-4B3A-48EB-B606-B6CD634A9535}" dt="2020-12-07T14:59:10.020" v="187" actId="13244"/>
          <ac:spMkLst>
            <pc:docMk/>
            <pc:sldMk cId="3205578028" sldId="323"/>
            <ac:spMk id="29" creationId="{8E34CC53-2C02-4E6F-BC96-E16CC5CE21F0}"/>
          </ac:spMkLst>
        </pc:spChg>
        <pc:spChg chg="mod">
          <ac:chgData name="Åkerman, Ulla" userId="d0083935-d6d3-4ce6-bb83-b342513b4304" providerId="ADAL" clId="{B856CA19-4B3A-48EB-B606-B6CD634A9535}" dt="2020-12-07T14:55:30.451" v="124" actId="1076"/>
          <ac:spMkLst>
            <pc:docMk/>
            <pc:sldMk cId="3205578028" sldId="323"/>
            <ac:spMk id="30" creationId="{C2C560FE-83DF-4141-8EFF-13C3BD7D645B}"/>
          </ac:spMkLst>
        </pc:spChg>
        <pc:spChg chg="mod">
          <ac:chgData name="Åkerman, Ulla" userId="d0083935-d6d3-4ce6-bb83-b342513b4304" providerId="ADAL" clId="{B856CA19-4B3A-48EB-B606-B6CD634A9535}" dt="2020-12-07T14:59:36.922" v="190" actId="13244"/>
          <ac:spMkLst>
            <pc:docMk/>
            <pc:sldMk cId="3205578028" sldId="323"/>
            <ac:spMk id="31" creationId="{9E535DAA-E579-4359-BCDC-BA928B5C5D9A}"/>
          </ac:spMkLst>
        </pc:spChg>
        <pc:spChg chg="add del mod">
          <ac:chgData name="Åkerman, Ulla" userId="d0083935-d6d3-4ce6-bb83-b342513b4304" providerId="ADAL" clId="{B856CA19-4B3A-48EB-B606-B6CD634A9535}" dt="2020-12-07T14:53:33.739" v="120" actId="478"/>
          <ac:spMkLst>
            <pc:docMk/>
            <pc:sldMk cId="3205578028" sldId="323"/>
            <ac:spMk id="32" creationId="{986FE5A1-3D6A-49E3-8FBA-2DE14463467E}"/>
          </ac:spMkLst>
        </pc:spChg>
        <pc:picChg chg="mod">
          <ac:chgData name="Åkerman, Ulla" userId="d0083935-d6d3-4ce6-bb83-b342513b4304" providerId="ADAL" clId="{B856CA19-4B3A-48EB-B606-B6CD634A9535}" dt="2020-12-07T14:55:27.842" v="123" actId="1076"/>
          <ac:picMkLst>
            <pc:docMk/>
            <pc:sldMk cId="3205578028" sldId="323"/>
            <ac:picMk id="7" creationId="{CCCAA352-869C-4780-A05A-9CA50368C6D1}"/>
          </ac:picMkLst>
        </pc:picChg>
        <pc:picChg chg="add mod">
          <ac:chgData name="Åkerman, Ulla" userId="d0083935-d6d3-4ce6-bb83-b342513b4304" providerId="ADAL" clId="{B856CA19-4B3A-48EB-B606-B6CD634A9535}" dt="2020-12-07T15:00:14.003" v="326" actId="962"/>
          <ac:picMkLst>
            <pc:docMk/>
            <pc:sldMk cId="3205578028" sldId="323"/>
            <ac:picMk id="28" creationId="{4C534E5F-0AE4-4237-9E49-5A1E44BB0B56}"/>
          </ac:picMkLst>
        </pc:picChg>
      </pc:sldChg>
      <pc:sldChg chg="addSp delSp modSp">
        <pc:chgData name="Åkerman, Ulla" userId="d0083935-d6d3-4ce6-bb83-b342513b4304" providerId="ADAL" clId="{B856CA19-4B3A-48EB-B606-B6CD634A9535}" dt="2020-12-07T15:05:26.177" v="351" actId="13244"/>
        <pc:sldMkLst>
          <pc:docMk/>
          <pc:sldMk cId="2615051094" sldId="325"/>
        </pc:sldMkLst>
        <pc:spChg chg="add del mod">
          <ac:chgData name="Åkerman, Ulla" userId="d0083935-d6d3-4ce6-bb83-b342513b4304" providerId="ADAL" clId="{B856CA19-4B3A-48EB-B606-B6CD634A9535}" dt="2020-12-07T15:03:30.620" v="337" actId="931"/>
          <ac:spMkLst>
            <pc:docMk/>
            <pc:sldMk cId="2615051094" sldId="325"/>
            <ac:spMk id="8" creationId="{CFC9268D-1A0D-4870-82D9-0956138687FA}"/>
          </ac:spMkLst>
        </pc:spChg>
        <pc:spChg chg="add del mod">
          <ac:chgData name="Åkerman, Ulla" userId="d0083935-d6d3-4ce6-bb83-b342513b4304" providerId="ADAL" clId="{B856CA19-4B3A-48EB-B606-B6CD634A9535}" dt="2020-12-07T15:04:53.730" v="346" actId="931"/>
          <ac:spMkLst>
            <pc:docMk/>
            <pc:sldMk cId="2615051094" sldId="325"/>
            <ac:spMk id="13" creationId="{C9F4D7B3-5DCC-4C86-AC1C-A1487CB35E03}"/>
          </ac:spMkLst>
        </pc:spChg>
        <pc:picChg chg="add del mod">
          <ac:chgData name="Åkerman, Ulla" userId="d0083935-d6d3-4ce6-bb83-b342513b4304" providerId="ADAL" clId="{B856CA19-4B3A-48EB-B606-B6CD634A9535}" dt="2020-12-07T15:04:48.756" v="345" actId="478"/>
          <ac:picMkLst>
            <pc:docMk/>
            <pc:sldMk cId="2615051094" sldId="325"/>
            <ac:picMk id="10" creationId="{D8602C20-CC48-4EEF-AC8F-6853568FFA7C}"/>
          </ac:picMkLst>
        </pc:picChg>
        <pc:picChg chg="del">
          <ac:chgData name="Åkerman, Ulla" userId="d0083935-d6d3-4ce6-bb83-b342513b4304" providerId="ADAL" clId="{B856CA19-4B3A-48EB-B606-B6CD634A9535}" dt="2020-12-07T15:03:26.197" v="336" actId="478"/>
          <ac:picMkLst>
            <pc:docMk/>
            <pc:sldMk cId="2615051094" sldId="325"/>
            <ac:picMk id="11" creationId="{69CD1E18-B5F5-4B2B-B117-968FAA4B9447}"/>
          </ac:picMkLst>
        </pc:picChg>
        <pc:picChg chg="add mod">
          <ac:chgData name="Åkerman, Ulla" userId="d0083935-d6d3-4ce6-bb83-b342513b4304" providerId="ADAL" clId="{B856CA19-4B3A-48EB-B606-B6CD634A9535}" dt="2020-12-07T15:05:26.177" v="351" actId="13244"/>
          <ac:picMkLst>
            <pc:docMk/>
            <pc:sldMk cId="2615051094" sldId="325"/>
            <ac:picMk id="15" creationId="{14F94BD0-5B64-464D-9317-455F2FFF8A04}"/>
          </ac:picMkLst>
        </pc:picChg>
      </pc:sldChg>
      <pc:sldChg chg="addSp modSp">
        <pc:chgData name="Åkerman, Ulla" userId="d0083935-d6d3-4ce6-bb83-b342513b4304" providerId="ADAL" clId="{B856CA19-4B3A-48EB-B606-B6CD634A9535}" dt="2020-12-18T14:25:18.102" v="682" actId="13244"/>
        <pc:sldMkLst>
          <pc:docMk/>
          <pc:sldMk cId="3648223407" sldId="326"/>
        </pc:sldMkLst>
        <pc:spChg chg="mod">
          <ac:chgData name="Åkerman, Ulla" userId="d0083935-d6d3-4ce6-bb83-b342513b4304" providerId="ADAL" clId="{B856CA19-4B3A-48EB-B606-B6CD634A9535}" dt="2020-12-18T14:24:14.221" v="672" actId="1038"/>
          <ac:spMkLst>
            <pc:docMk/>
            <pc:sldMk cId="3648223407" sldId="326"/>
            <ac:spMk id="10" creationId="{865CD1B1-A393-4601-A041-E2E39082A601}"/>
          </ac:spMkLst>
        </pc:spChg>
        <pc:spChg chg="mod">
          <ac:chgData name="Åkerman, Ulla" userId="d0083935-d6d3-4ce6-bb83-b342513b4304" providerId="ADAL" clId="{B856CA19-4B3A-48EB-B606-B6CD634A9535}" dt="2020-12-18T14:25:01.383" v="680" actId="1076"/>
          <ac:spMkLst>
            <pc:docMk/>
            <pc:sldMk cId="3648223407" sldId="326"/>
            <ac:spMk id="11" creationId="{518F729E-15BE-4EF5-A841-ED63D7C502C5}"/>
          </ac:spMkLst>
        </pc:spChg>
        <pc:spChg chg="mod">
          <ac:chgData name="Åkerman, Ulla" userId="d0083935-d6d3-4ce6-bb83-b342513b4304" providerId="ADAL" clId="{B856CA19-4B3A-48EB-B606-B6CD634A9535}" dt="2020-12-18T14:24:14.221" v="672" actId="1038"/>
          <ac:spMkLst>
            <pc:docMk/>
            <pc:sldMk cId="3648223407" sldId="326"/>
            <ac:spMk id="12" creationId="{0D3E4781-6BD0-43CC-9A3B-D9F0E054F184}"/>
          </ac:spMkLst>
        </pc:spChg>
        <pc:spChg chg="mod">
          <ac:chgData name="Åkerman, Ulla" userId="d0083935-d6d3-4ce6-bb83-b342513b4304" providerId="ADAL" clId="{B856CA19-4B3A-48EB-B606-B6CD634A9535}" dt="2020-12-18T14:24:14.221" v="672" actId="1038"/>
          <ac:spMkLst>
            <pc:docMk/>
            <pc:sldMk cId="3648223407" sldId="326"/>
            <ac:spMk id="13" creationId="{CDCF666D-DDBD-496C-A23C-08DA46CAEAE1}"/>
          </ac:spMkLst>
        </pc:spChg>
        <pc:spChg chg="mod">
          <ac:chgData name="Åkerman, Ulla" userId="d0083935-d6d3-4ce6-bb83-b342513b4304" providerId="ADAL" clId="{B856CA19-4B3A-48EB-B606-B6CD634A9535}" dt="2020-12-18T14:24:14.221" v="672" actId="1038"/>
          <ac:spMkLst>
            <pc:docMk/>
            <pc:sldMk cId="3648223407" sldId="326"/>
            <ac:spMk id="14" creationId="{5829784D-6ABB-40FD-A866-2763A9948334}"/>
          </ac:spMkLst>
        </pc:spChg>
        <pc:spChg chg="mod">
          <ac:chgData name="Åkerman, Ulla" userId="d0083935-d6d3-4ce6-bb83-b342513b4304" providerId="ADAL" clId="{B856CA19-4B3A-48EB-B606-B6CD634A9535}" dt="2020-12-18T14:24:20.507" v="673" actId="1076"/>
          <ac:spMkLst>
            <pc:docMk/>
            <pc:sldMk cId="3648223407" sldId="326"/>
            <ac:spMk id="19" creationId="{7634F95C-86AE-44FF-A330-B01C42E39BA6}"/>
          </ac:spMkLst>
        </pc:spChg>
        <pc:picChg chg="add mod">
          <ac:chgData name="Åkerman, Ulla" userId="d0083935-d6d3-4ce6-bb83-b342513b4304" providerId="ADAL" clId="{B856CA19-4B3A-48EB-B606-B6CD634A9535}" dt="2020-12-18T14:25:15.710" v="681" actId="13244"/>
          <ac:picMkLst>
            <pc:docMk/>
            <pc:sldMk cId="3648223407" sldId="326"/>
            <ac:picMk id="20" creationId="{7E595B7B-C883-4EB6-951E-72C2D4BE7B48}"/>
          </ac:picMkLst>
        </pc:picChg>
        <pc:picChg chg="add mod">
          <ac:chgData name="Åkerman, Ulla" userId="d0083935-d6d3-4ce6-bb83-b342513b4304" providerId="ADAL" clId="{B856CA19-4B3A-48EB-B606-B6CD634A9535}" dt="2020-12-18T14:25:18.102" v="682" actId="13244"/>
          <ac:picMkLst>
            <pc:docMk/>
            <pc:sldMk cId="3648223407" sldId="326"/>
            <ac:picMk id="21" creationId="{20F68990-6A3F-42A1-8253-DED84C3F0F1C}"/>
          </ac:picMkLst>
        </pc:picChg>
      </pc:sldChg>
      <pc:sldChg chg="addSp delSp modSp modNotesTx">
        <pc:chgData name="Åkerman, Ulla" userId="d0083935-d6d3-4ce6-bb83-b342513b4304" providerId="ADAL" clId="{B856CA19-4B3A-48EB-B606-B6CD634A9535}" dt="2020-12-21T08:01:49.838" v="731" actId="1037"/>
        <pc:sldMkLst>
          <pc:docMk/>
          <pc:sldMk cId="553897549" sldId="328"/>
        </pc:sldMkLst>
        <pc:spChg chg="add del">
          <ac:chgData name="Åkerman, Ulla" userId="d0083935-d6d3-4ce6-bb83-b342513b4304" providerId="ADAL" clId="{B856CA19-4B3A-48EB-B606-B6CD634A9535}" dt="2020-12-10T08:03:44.137" v="515"/>
          <ac:spMkLst>
            <pc:docMk/>
            <pc:sldMk cId="553897549" sldId="328"/>
            <ac:spMk id="7" creationId="{AC4AA5B4-9CBF-4BD4-9116-19AD7050FA60}"/>
          </ac:spMkLst>
        </pc:spChg>
        <pc:spChg chg="mod">
          <ac:chgData name="Åkerman, Ulla" userId="d0083935-d6d3-4ce6-bb83-b342513b4304" providerId="ADAL" clId="{B856CA19-4B3A-48EB-B606-B6CD634A9535}" dt="2020-12-10T09:22:59.422" v="583" actId="554"/>
          <ac:spMkLst>
            <pc:docMk/>
            <pc:sldMk cId="553897549" sldId="328"/>
            <ac:spMk id="21" creationId="{C5B707B8-4CD1-46F4-B671-536472AFCCA5}"/>
          </ac:spMkLst>
        </pc:spChg>
        <pc:spChg chg="mod">
          <ac:chgData name="Åkerman, Ulla" userId="d0083935-d6d3-4ce6-bb83-b342513b4304" providerId="ADAL" clId="{B856CA19-4B3A-48EB-B606-B6CD634A9535}" dt="2020-12-10T09:23:13.065" v="584" actId="555"/>
          <ac:spMkLst>
            <pc:docMk/>
            <pc:sldMk cId="553897549" sldId="328"/>
            <ac:spMk id="22" creationId="{554D2AE3-3086-4A15-92D1-0C154E848123}"/>
          </ac:spMkLst>
        </pc:spChg>
        <pc:spChg chg="mod">
          <ac:chgData name="Åkerman, Ulla" userId="d0083935-d6d3-4ce6-bb83-b342513b4304" providerId="ADAL" clId="{B856CA19-4B3A-48EB-B606-B6CD634A9535}" dt="2020-12-21T08:01:49.838" v="731" actId="1037"/>
          <ac:spMkLst>
            <pc:docMk/>
            <pc:sldMk cId="553897549" sldId="328"/>
            <ac:spMk id="23" creationId="{6A874C3F-541F-48EC-87F5-582BC6C9A5FC}"/>
          </ac:spMkLst>
        </pc:spChg>
        <pc:spChg chg="mod">
          <ac:chgData name="Åkerman, Ulla" userId="d0083935-d6d3-4ce6-bb83-b342513b4304" providerId="ADAL" clId="{B856CA19-4B3A-48EB-B606-B6CD634A9535}" dt="2020-12-10T09:11:34.753" v="561" actId="20577"/>
          <ac:spMkLst>
            <pc:docMk/>
            <pc:sldMk cId="553897549" sldId="328"/>
            <ac:spMk id="24" creationId="{94ED3760-A8CC-48DD-B32C-5E3890E80ABB}"/>
          </ac:spMkLst>
        </pc:spChg>
        <pc:spChg chg="mod">
          <ac:chgData name="Åkerman, Ulla" userId="d0083935-d6d3-4ce6-bb83-b342513b4304" providerId="ADAL" clId="{B856CA19-4B3A-48EB-B606-B6CD634A9535}" dt="2020-12-21T08:01:49.838" v="731" actId="1037"/>
          <ac:spMkLst>
            <pc:docMk/>
            <pc:sldMk cId="553897549" sldId="328"/>
            <ac:spMk id="25" creationId="{9AC13E00-1066-4048-9169-5EA30638BB26}"/>
          </ac:spMkLst>
        </pc:spChg>
      </pc:sldChg>
      <pc:sldChg chg="addSp delSp modSp">
        <pc:chgData name="Åkerman, Ulla" userId="d0083935-d6d3-4ce6-bb83-b342513b4304" providerId="ADAL" clId="{B856CA19-4B3A-48EB-B606-B6CD634A9535}" dt="2020-12-07T15:26:02.745" v="366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B856CA19-4B3A-48EB-B606-B6CD634A9535}" dt="2020-12-07T15:25:40.545" v="361" actId="931"/>
          <ac:spMkLst>
            <pc:docMk/>
            <pc:sldMk cId="1828284210" sldId="345"/>
            <ac:spMk id="8" creationId="{5D79E780-CBC1-4CE1-AB4B-EAE77676E61D}"/>
          </ac:spMkLst>
        </pc:spChg>
        <pc:picChg chg="add mod">
          <ac:chgData name="Åkerman, Ulla" userId="d0083935-d6d3-4ce6-bb83-b342513b4304" providerId="ADAL" clId="{B856CA19-4B3A-48EB-B606-B6CD634A9535}" dt="2020-12-07T15:26:02.745" v="366" actId="13244"/>
          <ac:picMkLst>
            <pc:docMk/>
            <pc:sldMk cId="1828284210" sldId="345"/>
            <ac:picMk id="10" creationId="{648057EC-1672-44D2-8914-84C3DE1F215D}"/>
          </ac:picMkLst>
        </pc:picChg>
        <pc:picChg chg="del mod">
          <ac:chgData name="Åkerman, Ulla" userId="d0083935-d6d3-4ce6-bb83-b342513b4304" providerId="ADAL" clId="{B856CA19-4B3A-48EB-B606-B6CD634A9535}" dt="2020-12-07T15:25:26.936" v="360" actId="478"/>
          <ac:picMkLst>
            <pc:docMk/>
            <pc:sldMk cId="1828284210" sldId="345"/>
            <ac:picMk id="15" creationId="{AFEA2016-D5F3-4C99-9E1C-97371705D6AA}"/>
          </ac:picMkLst>
        </pc:picChg>
      </pc:sldChg>
    </pc:docChg>
  </pc:docChgLst>
  <pc:docChgLst>
    <pc:chgData name="Åkerman, Ulla" userId="d0083935-d6d3-4ce6-bb83-b342513b4304" providerId="ADAL" clId="{6E980AE8-2C29-4A4F-836F-309E62E65AE4}"/>
    <pc:docChg chg="addSld modSld">
      <pc:chgData name="Åkerman, Ulla" userId="d0083935-d6d3-4ce6-bb83-b342513b4304" providerId="ADAL" clId="{6E980AE8-2C29-4A4F-836F-309E62E65AE4}" dt="2020-11-02T07:29:34.337" v="2"/>
      <pc:docMkLst>
        <pc:docMk/>
      </pc:docMkLst>
      <pc:sldChg chg="addSp delSp">
        <pc:chgData name="Åkerman, Ulla" userId="d0083935-d6d3-4ce6-bb83-b342513b4304" providerId="ADAL" clId="{6E980AE8-2C29-4A4F-836F-309E62E65AE4}" dt="2020-11-02T07:29:23.832" v="1"/>
        <pc:sldMkLst>
          <pc:docMk/>
          <pc:sldMk cId="3315617300" sldId="314"/>
        </pc:sldMkLst>
        <pc:spChg chg="add del">
          <ac:chgData name="Åkerman, Ulla" userId="d0083935-d6d3-4ce6-bb83-b342513b4304" providerId="ADAL" clId="{6E980AE8-2C29-4A4F-836F-309E62E65AE4}" dt="2020-11-02T07:29:23.832" v="1"/>
          <ac:spMkLst>
            <pc:docMk/>
            <pc:sldMk cId="3315617300" sldId="314"/>
            <ac:spMk id="6" creationId="{0E0F1F41-B014-40D9-AA02-8C447E9E9A1A}"/>
          </ac:spMkLst>
        </pc:spChg>
      </pc:sldChg>
      <pc:sldChg chg="add">
        <pc:chgData name="Åkerman, Ulla" userId="d0083935-d6d3-4ce6-bb83-b342513b4304" providerId="ADAL" clId="{6E980AE8-2C29-4A4F-836F-309E62E65AE4}" dt="2020-11-02T07:29:34.337" v="2"/>
        <pc:sldMkLst>
          <pc:docMk/>
          <pc:sldMk cId="1118752469" sldId="34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580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4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0729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</a:t>
            </a:r>
            <a:r>
              <a:rPr lang="sv-SE" err="1"/>
              <a:t>Environmental</a:t>
            </a:r>
            <a:r>
              <a:rPr lang="sv-SE"/>
              <a:t> </a:t>
            </a:r>
            <a:r>
              <a:rPr lang="sv-SE" err="1"/>
              <a:t>Protection</a:t>
            </a:r>
            <a:r>
              <a:rPr lang="sv-SE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>
                <a:latin typeface="Arial" charset="0"/>
                <a:cs typeface="Arial" charset="0"/>
              </a:rPr>
              <a:t>Stockholm </a:t>
            </a:r>
            <a:br>
              <a:rPr lang="de-DE">
                <a:latin typeface="Arial" charset="0"/>
                <a:cs typeface="Arial" charset="0"/>
              </a:rPr>
            </a:br>
            <a:r>
              <a:rPr lang="de-DE">
                <a:latin typeface="Arial" charset="0"/>
                <a:cs typeface="Arial" charset="0"/>
              </a:rPr>
              <a:t>20–21 </a:t>
            </a:r>
            <a:r>
              <a:rPr lang="de-DE" err="1">
                <a:latin typeface="Arial" charset="0"/>
                <a:cs typeface="Arial" charset="0"/>
              </a:rPr>
              <a:t>september</a:t>
            </a:r>
            <a:br>
              <a:rPr lang="de-DE">
                <a:latin typeface="Arial" charset="0"/>
                <a:cs typeface="Arial" charset="0"/>
              </a:rPr>
            </a:br>
            <a:r>
              <a:rPr lang="de-DE">
                <a:latin typeface="Arial" charset="0"/>
                <a:cs typeface="Arial" charset="0"/>
              </a:rPr>
              <a:t> </a:t>
            </a:r>
            <a:br>
              <a:rPr lang="de-DE">
                <a:latin typeface="Arial" charset="0"/>
                <a:cs typeface="Arial" charset="0"/>
              </a:rPr>
            </a:br>
            <a:r>
              <a:rPr lang="de-DE">
                <a:latin typeface="Arial" charset="0"/>
                <a:cs typeface="Arial" charset="0"/>
              </a:rPr>
              <a:t> Sven Svensson,</a:t>
            </a:r>
            <a:br>
              <a:rPr lang="de-DE">
                <a:latin typeface="Arial" charset="0"/>
                <a:cs typeface="Arial" charset="0"/>
              </a:rPr>
            </a:br>
            <a:r>
              <a:rPr lang="de-DE" err="1">
                <a:latin typeface="Arial" charset="0"/>
                <a:cs typeface="Arial" charset="0"/>
              </a:rPr>
              <a:t>generaldirektör</a:t>
            </a:r>
            <a:endParaRPr lang="sv-SE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</a:t>
            </a:r>
            <a:r>
              <a:rPr lang="sv-SE" err="1"/>
              <a:t>Environmental</a:t>
            </a:r>
            <a:r>
              <a:rPr lang="sv-SE"/>
              <a:t> </a:t>
            </a:r>
            <a:r>
              <a:rPr lang="sv-SE" err="1"/>
              <a:t>Protection</a:t>
            </a:r>
            <a:r>
              <a:rPr lang="sv-SE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>
                <a:latin typeface="Arial" charset="0"/>
                <a:cs typeface="Arial" charset="0"/>
              </a:rPr>
              <a:t>Stockholm </a:t>
            </a:r>
            <a:br>
              <a:rPr lang="de-DE">
                <a:latin typeface="Arial" charset="0"/>
                <a:cs typeface="Arial" charset="0"/>
              </a:rPr>
            </a:br>
            <a:r>
              <a:rPr lang="de-DE">
                <a:latin typeface="Arial" charset="0"/>
                <a:cs typeface="Arial" charset="0"/>
              </a:rPr>
              <a:t>20–21 </a:t>
            </a:r>
            <a:r>
              <a:rPr lang="de-DE" err="1">
                <a:latin typeface="Arial" charset="0"/>
                <a:cs typeface="Arial" charset="0"/>
              </a:rPr>
              <a:t>september</a:t>
            </a:r>
            <a:br>
              <a:rPr lang="de-DE">
                <a:latin typeface="Arial" charset="0"/>
                <a:cs typeface="Arial" charset="0"/>
              </a:rPr>
            </a:br>
            <a:r>
              <a:rPr lang="de-DE">
                <a:latin typeface="Arial" charset="0"/>
                <a:cs typeface="Arial" charset="0"/>
              </a:rPr>
              <a:t> </a:t>
            </a:r>
            <a:br>
              <a:rPr lang="de-DE">
                <a:latin typeface="Arial" charset="0"/>
                <a:cs typeface="Arial" charset="0"/>
              </a:rPr>
            </a:br>
            <a:r>
              <a:rPr lang="de-DE">
                <a:latin typeface="Arial" charset="0"/>
                <a:cs typeface="Arial" charset="0"/>
              </a:rPr>
              <a:t> Sven Svensson,</a:t>
            </a:r>
            <a:br>
              <a:rPr lang="de-DE">
                <a:latin typeface="Arial" charset="0"/>
                <a:cs typeface="Arial" charset="0"/>
              </a:rPr>
            </a:br>
            <a:r>
              <a:rPr lang="de-DE" err="1">
                <a:latin typeface="Arial" charset="0"/>
                <a:cs typeface="Arial" charset="0"/>
              </a:rPr>
              <a:t>generaldirektör</a:t>
            </a:r>
            <a:endParaRPr lang="sv-S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</a:t>
            </a:r>
            <a:r>
              <a:rPr lang="sv-SE" err="1"/>
              <a:t>Environmental</a:t>
            </a:r>
            <a:r>
              <a:rPr lang="sv-SE"/>
              <a:t> </a:t>
            </a:r>
            <a:r>
              <a:rPr lang="sv-SE" err="1"/>
              <a:t>Protection</a:t>
            </a:r>
            <a:r>
              <a:rPr lang="sv-SE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>
                <a:latin typeface="Arial" charset="0"/>
                <a:cs typeface="Arial" charset="0"/>
              </a:rPr>
              <a:t>Stockholm </a:t>
            </a:r>
            <a:br>
              <a:rPr lang="de-DE">
                <a:latin typeface="Arial" charset="0"/>
                <a:cs typeface="Arial" charset="0"/>
              </a:rPr>
            </a:br>
            <a:r>
              <a:rPr lang="de-DE">
                <a:latin typeface="Arial" charset="0"/>
                <a:cs typeface="Arial" charset="0"/>
              </a:rPr>
              <a:t>20–21 </a:t>
            </a:r>
            <a:r>
              <a:rPr lang="de-DE" err="1">
                <a:latin typeface="Arial" charset="0"/>
                <a:cs typeface="Arial" charset="0"/>
              </a:rPr>
              <a:t>september</a:t>
            </a:r>
            <a:br>
              <a:rPr lang="de-DE">
                <a:latin typeface="Arial" charset="0"/>
                <a:cs typeface="Arial" charset="0"/>
              </a:rPr>
            </a:br>
            <a:r>
              <a:rPr lang="de-DE">
                <a:latin typeface="Arial" charset="0"/>
                <a:cs typeface="Arial" charset="0"/>
              </a:rPr>
              <a:t> </a:t>
            </a:r>
            <a:br>
              <a:rPr lang="de-DE">
                <a:latin typeface="Arial" charset="0"/>
                <a:cs typeface="Arial" charset="0"/>
              </a:rPr>
            </a:br>
            <a:r>
              <a:rPr lang="de-DE">
                <a:latin typeface="Arial" charset="0"/>
                <a:cs typeface="Arial" charset="0"/>
              </a:rPr>
              <a:t> Sven Svensson,</a:t>
            </a:r>
            <a:br>
              <a:rPr lang="de-DE">
                <a:latin typeface="Arial" charset="0"/>
                <a:cs typeface="Arial" charset="0"/>
              </a:rPr>
            </a:br>
            <a:r>
              <a:rPr lang="de-DE" err="1">
                <a:latin typeface="Arial" charset="0"/>
                <a:cs typeface="Arial" charset="0"/>
              </a:rPr>
              <a:t>generaldirektör</a:t>
            </a:r>
            <a:endParaRPr lang="sv-SE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</a:t>
            </a:r>
            <a:r>
              <a:rPr lang="sv-SE" err="1"/>
              <a:t>Environmental</a:t>
            </a:r>
            <a:r>
              <a:rPr lang="sv-SE"/>
              <a:t> </a:t>
            </a:r>
            <a:r>
              <a:rPr lang="sv-SE" err="1"/>
              <a:t>Protection</a:t>
            </a:r>
            <a:r>
              <a:rPr lang="sv-SE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</a:t>
            </a:r>
            <a:r>
              <a:rPr lang="sv-SE" err="1"/>
              <a:t>Environmental</a:t>
            </a:r>
            <a:r>
              <a:rPr lang="sv-SE"/>
              <a:t> </a:t>
            </a:r>
            <a:r>
              <a:rPr lang="sv-SE" err="1"/>
              <a:t>Protection</a:t>
            </a:r>
            <a:r>
              <a:rPr lang="sv-SE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/>
              <a:t>Naturvårdsverket | Swedish </a:t>
            </a:r>
            <a:r>
              <a:rPr lang="sv-SE" err="1"/>
              <a:t>Environmental</a:t>
            </a:r>
            <a:r>
              <a:rPr lang="sv-SE"/>
              <a:t> </a:t>
            </a:r>
            <a:r>
              <a:rPr lang="sv-SE" err="1"/>
              <a:t>Protection</a:t>
            </a:r>
            <a:r>
              <a:rPr lang="sv-SE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5" name="Platshållare för bild 14" descr="Tvåfilig motorväg med vit lastbil i förgrunden och personbilar i bakgrunden.">
            <a:extLst>
              <a:ext uri="{FF2B5EF4-FFF2-40B4-BE49-F238E27FC236}">
                <a16:creationId xmlns:a16="http://schemas.microsoft.com/office/drawing/2014/main" id="{6DBC984F-E932-4870-A739-369CB26C050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" b="2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/>
              <a:t>En genomgång av alla steg med uppgifter som behövs för att rapportera en transport av farligt avfall till avfallsregistret hos Naturvårdsverket.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Så fungerar </a:t>
            </a:r>
            <a:br>
              <a:rPr lang="sv-SE" dirty="0"/>
            </a:br>
            <a:r>
              <a:rPr lang="sv-SE" dirty="0"/>
              <a:t>e-tjänsten</a:t>
            </a:r>
          </a:p>
        </p:txBody>
      </p:sp>
    </p:spTree>
    <p:extLst>
      <p:ext uri="{BB962C8B-B14F-4D97-AF65-F5344CB8AC3E}">
        <p14:creationId xmlns:p14="http://schemas.microsoft.com/office/powerpoint/2010/main" val="33156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DD59C4-E2AB-4EDF-B8BA-75D212DDC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F6A89D4-01CF-4627-B156-47BCAFA34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3535C8-8DE8-43EC-9E95-8C57EA5B3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/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03141FB9-F8D2-4067-886D-14F173DE3307}"/>
              </a:ext>
            </a:extLst>
          </p:cNvPr>
          <p:cNvSpPr/>
          <p:nvPr/>
        </p:nvSpPr>
        <p:spPr>
          <a:xfrm>
            <a:off x="5416561" y="4644291"/>
            <a:ext cx="1914594" cy="23171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070-584 14 40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F0032A39-43B2-44D1-B79B-C57A0260CD30}"/>
              </a:ext>
            </a:extLst>
          </p:cNvPr>
          <p:cNvSpPr/>
          <p:nvPr/>
        </p:nvSpPr>
        <p:spPr>
          <a:xfrm>
            <a:off x="5416560" y="4450048"/>
            <a:ext cx="1303637" cy="1653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658A1B30-B9DD-4776-AB4F-999C193E4348}"/>
              </a:ext>
            </a:extLst>
          </p:cNvPr>
          <p:cNvSpPr/>
          <p:nvPr/>
        </p:nvSpPr>
        <p:spPr>
          <a:xfrm>
            <a:off x="1115616" y="4644291"/>
            <a:ext cx="2502719" cy="19922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linda.karlsson@bredsjoakeri.se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D36BD5BB-06D6-4C8B-B96B-CA969D9B36EB}"/>
              </a:ext>
            </a:extLst>
          </p:cNvPr>
          <p:cNvSpPr/>
          <p:nvPr/>
        </p:nvSpPr>
        <p:spPr>
          <a:xfrm>
            <a:off x="1115617" y="4450047"/>
            <a:ext cx="2245631" cy="1829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4E0D36B3-56E3-48E7-A71C-C6F2E0A4ABCA}"/>
              </a:ext>
            </a:extLst>
          </p:cNvPr>
          <p:cNvSpPr/>
          <p:nvPr/>
        </p:nvSpPr>
        <p:spPr>
          <a:xfrm>
            <a:off x="5423534" y="4229792"/>
            <a:ext cx="1867391" cy="198843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Linda Karlsson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40665F67-D63F-499A-A4A3-9990C1F40D5F}"/>
              </a:ext>
            </a:extLst>
          </p:cNvPr>
          <p:cNvSpPr/>
          <p:nvPr/>
        </p:nvSpPr>
        <p:spPr>
          <a:xfrm>
            <a:off x="5429530" y="4043047"/>
            <a:ext cx="1867391" cy="1653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5B8BFB4E-7136-4249-9803-714331D77B13}"/>
              </a:ext>
            </a:extLst>
          </p:cNvPr>
          <p:cNvSpPr/>
          <p:nvPr/>
        </p:nvSpPr>
        <p:spPr>
          <a:xfrm>
            <a:off x="1122590" y="4230938"/>
            <a:ext cx="2502720" cy="19884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Bredsjö Åkeri AB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C33EFFA7-6753-40BB-8B43-DBC70063B032}"/>
              </a:ext>
            </a:extLst>
          </p:cNvPr>
          <p:cNvSpPr/>
          <p:nvPr/>
        </p:nvSpPr>
        <p:spPr>
          <a:xfrm>
            <a:off x="1128587" y="4043046"/>
            <a:ext cx="2245631" cy="167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30F7E64F-1684-4629-9A5C-61D4EFCFCB46}"/>
              </a:ext>
            </a:extLst>
          </p:cNvPr>
          <p:cNvSpPr/>
          <p:nvPr/>
        </p:nvSpPr>
        <p:spPr>
          <a:xfrm>
            <a:off x="5416560" y="3656460"/>
            <a:ext cx="2502720" cy="22876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5525413695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26521310-5EFA-4033-8584-350B4A2EF6E9}"/>
              </a:ext>
            </a:extLst>
          </p:cNvPr>
          <p:cNvSpPr/>
          <p:nvPr/>
        </p:nvSpPr>
        <p:spPr>
          <a:xfrm>
            <a:off x="5419573" y="3448109"/>
            <a:ext cx="2775405" cy="182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28" name="Bildobjekt 27" descr="Skärmbild som visar val av organisation; svensk eller utländsk">
            <a:extLst>
              <a:ext uri="{FF2B5EF4-FFF2-40B4-BE49-F238E27FC236}">
                <a16:creationId xmlns:a16="http://schemas.microsoft.com/office/drawing/2014/main" id="{4C534E5F-0AE4-4237-9E49-5A1E44BB0B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600" y="3264207"/>
            <a:ext cx="2903472" cy="754445"/>
          </a:xfrm>
          <a:prstGeom prst="rect">
            <a:avLst/>
          </a:prstGeom>
        </p:spPr>
      </p:pic>
      <p:sp>
        <p:nvSpPr>
          <p:cNvPr id="29" name="Rektangel 28">
            <a:extLst>
              <a:ext uri="{FF2B5EF4-FFF2-40B4-BE49-F238E27FC236}">
                <a16:creationId xmlns:a16="http://schemas.microsoft.com/office/drawing/2014/main" id="{8E34CC53-2C02-4E6F-BC96-E16CC5CE21F0}"/>
              </a:ext>
            </a:extLst>
          </p:cNvPr>
          <p:cNvSpPr/>
          <p:nvPr/>
        </p:nvSpPr>
        <p:spPr>
          <a:xfrm>
            <a:off x="1216368" y="3145862"/>
            <a:ext cx="6952032" cy="1752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Verksamhetsutövare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0A5B1979-2485-45C4-BFB3-FC8DC360FCE0}"/>
              </a:ext>
            </a:extLst>
          </p:cNvPr>
          <p:cNvSpPr/>
          <p:nvPr/>
        </p:nvSpPr>
        <p:spPr>
          <a:xfrm>
            <a:off x="5459200" y="2874054"/>
            <a:ext cx="1914594" cy="23808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073-587 42 22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771297B-0918-4D02-9004-E3ADBD22BA8A}"/>
              </a:ext>
            </a:extLst>
          </p:cNvPr>
          <p:cNvSpPr/>
          <p:nvPr/>
        </p:nvSpPr>
        <p:spPr>
          <a:xfrm>
            <a:off x="5459200" y="2658029"/>
            <a:ext cx="1260998" cy="1941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2290EAE1-8D50-4AD1-98DF-B5460B988F98}"/>
              </a:ext>
            </a:extLst>
          </p:cNvPr>
          <p:cNvSpPr/>
          <p:nvPr/>
        </p:nvSpPr>
        <p:spPr>
          <a:xfrm>
            <a:off x="1158255" y="2831135"/>
            <a:ext cx="2502721" cy="20530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b.forslund@bredsjoakeri.se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30CA0FBD-D844-4627-8742-14C219DD203E}"/>
              </a:ext>
            </a:extLst>
          </p:cNvPr>
          <p:cNvSpPr/>
          <p:nvPr/>
        </p:nvSpPr>
        <p:spPr>
          <a:xfrm>
            <a:off x="1158256" y="2645837"/>
            <a:ext cx="1260999" cy="15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2EA107BC-57F6-485B-A4AD-7FC135608574}"/>
              </a:ext>
            </a:extLst>
          </p:cNvPr>
          <p:cNvSpPr/>
          <p:nvPr/>
        </p:nvSpPr>
        <p:spPr>
          <a:xfrm>
            <a:off x="5459200" y="2449240"/>
            <a:ext cx="1914594" cy="21597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Forslund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29C2AF3B-80D4-493E-BD24-73A3CEE1446C}"/>
              </a:ext>
            </a:extLst>
          </p:cNvPr>
          <p:cNvSpPr/>
          <p:nvPr/>
        </p:nvSpPr>
        <p:spPr>
          <a:xfrm>
            <a:off x="5459200" y="2245161"/>
            <a:ext cx="1169954" cy="178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1AAD142A-0748-443E-8444-DAEB3D19199A}"/>
              </a:ext>
            </a:extLst>
          </p:cNvPr>
          <p:cNvSpPr/>
          <p:nvPr/>
        </p:nvSpPr>
        <p:spPr>
          <a:xfrm>
            <a:off x="1158255" y="2411352"/>
            <a:ext cx="2502722" cy="21597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Benjamin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852F80BD-C868-449D-A50A-0604467D1F0C}"/>
              </a:ext>
            </a:extLst>
          </p:cNvPr>
          <p:cNvSpPr/>
          <p:nvPr/>
        </p:nvSpPr>
        <p:spPr>
          <a:xfrm>
            <a:off x="1158256" y="2225983"/>
            <a:ext cx="1169954" cy="181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25C4804D-C877-4AF4-ACEA-5B501C84FFF9}"/>
              </a:ext>
            </a:extLst>
          </p:cNvPr>
          <p:cNvSpPr/>
          <p:nvPr/>
        </p:nvSpPr>
        <p:spPr>
          <a:xfrm>
            <a:off x="1158255" y="1991556"/>
            <a:ext cx="2502722" cy="21736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19850117-4448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9E535DAA-E579-4359-BCDC-BA928B5C5D9A}"/>
              </a:ext>
            </a:extLst>
          </p:cNvPr>
          <p:cNvSpPr/>
          <p:nvPr/>
        </p:nvSpPr>
        <p:spPr>
          <a:xfrm>
            <a:off x="3003617" y="2021302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Verksamhetsutövare är i det här fallet transportörer av farligt avfall. I andra anteckningar är verksamhetsutövare avfallsproducenter, utförare som yrkesmässigt samlar in eller behandlar farligt  avfall, eller agerar som handlare och mäklare av farligt avfall 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00AF06C-E594-4E48-A44F-C43FA0E33C6E}"/>
              </a:ext>
            </a:extLst>
          </p:cNvPr>
          <p:cNvSpPr/>
          <p:nvPr/>
        </p:nvSpPr>
        <p:spPr>
          <a:xfrm>
            <a:off x="1169985" y="1769570"/>
            <a:ext cx="2928929" cy="191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C2C560FE-83DF-4141-8EFF-13C3BD7D645B}"/>
              </a:ext>
            </a:extLst>
          </p:cNvPr>
          <p:cNvSpPr/>
          <p:nvPr/>
        </p:nvSpPr>
        <p:spPr>
          <a:xfrm>
            <a:off x="1158255" y="1511087"/>
            <a:ext cx="6952032" cy="2380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tx1"/>
                </a:solidFill>
              </a:rPr>
              <a:t>Uppgiftslämnare</a:t>
            </a:r>
          </a:p>
        </p:txBody>
      </p:sp>
      <p:pic>
        <p:nvPicPr>
          <p:cNvPr id="7" name="Bildobjekt 6" descr="Skärmdump på e-tjänstens navigering med Steget Kontaktuppgifter aktiverat. Steget innan är Start och efterföljande steg är: Transportinformation, Farligt avfall, Summering och Klar.">
            <a:extLst>
              <a:ext uri="{FF2B5EF4-FFF2-40B4-BE49-F238E27FC236}">
                <a16:creationId xmlns:a16="http://schemas.microsoft.com/office/drawing/2014/main" id="{CCCAA352-869C-4780-A05A-9CA50368C6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0306" y="990699"/>
            <a:ext cx="6703427" cy="52398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3F8CA8B0-BB76-4914-9F5D-8437A53F8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26937"/>
          </a:xfrm>
        </p:spPr>
        <p:txBody>
          <a:bodyPr/>
          <a:lstStyle/>
          <a:p>
            <a:r>
              <a:rPr lang="sv-SE" dirty="0"/>
              <a:t>Exempel med 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320557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4</a:t>
            </a:r>
            <a:br>
              <a:rPr lang="sv-SE"/>
            </a:br>
            <a:r>
              <a:rPr lang="sv-SE"/>
              <a:t>transport-information</a:t>
            </a:r>
          </a:p>
        </p:txBody>
      </p:sp>
    </p:spTree>
    <p:extLst>
      <p:ext uri="{BB962C8B-B14F-4D97-AF65-F5344CB8AC3E}">
        <p14:creationId xmlns:p14="http://schemas.microsoft.com/office/powerpoint/2010/main" val="236878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15" name="Platshållare för bild 14" descr="Skärmdump av e-tjänstens steg: Transportinformation med tre inmatningsområden. Inmatningsområdet &quot;Lastning och start av transport&quot; syns med inmatningsfält för; Datum för transport, Tidigare innehavare organisationsnummer, ny innehavare organisationsnummer samt transportsätt.">
            <a:extLst>
              <a:ext uri="{FF2B5EF4-FFF2-40B4-BE49-F238E27FC236}">
                <a16:creationId xmlns:a16="http://schemas.microsoft.com/office/drawing/2014/main" id="{14F94BD0-5B64-464D-9317-455F2FFF8A0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0" b="5720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uppgifter lämnas inom tre områden: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Lastning och start av transport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Plats för start av transport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Plats för slut av transport</a:t>
            </a:r>
          </a:p>
          <a:p>
            <a:pPr marL="457200" indent="-457200">
              <a:buFont typeface="+mj-lt"/>
              <a:buAutoNum type="arabicPeriod"/>
            </a:pPr>
            <a:endParaRPr lang="sv-SE" dirty="0"/>
          </a:p>
          <a:p>
            <a:pPr marL="0" indent="0">
              <a:buNone/>
            </a:pPr>
            <a:r>
              <a:rPr lang="sv-SE" dirty="0"/>
              <a:t>Följande bilder visar exempel.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Transport-information</a:t>
            </a:r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D9D1E75-8875-431A-81BE-E5C24CA49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CF3575-360F-461F-A704-9993EEAB0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2C833C-AC4C-4CB8-A922-5E40EA716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/>
          </a:p>
        </p:txBody>
      </p:sp>
      <p:grpSp>
        <p:nvGrpSpPr>
          <p:cNvPr id="16" name="Grupp 15" descr="Inmatat transportsätt är Vägtransport">
            <a:extLst>
              <a:ext uri="{FF2B5EF4-FFF2-40B4-BE49-F238E27FC236}">
                <a16:creationId xmlns:a16="http://schemas.microsoft.com/office/drawing/2014/main" id="{4A5C241E-5375-47CF-A24E-E552D3D881D6}"/>
              </a:ext>
            </a:extLst>
          </p:cNvPr>
          <p:cNvGrpSpPr/>
          <p:nvPr/>
        </p:nvGrpSpPr>
        <p:grpSpPr>
          <a:xfrm>
            <a:off x="902004" y="4391603"/>
            <a:ext cx="7207351" cy="282978"/>
            <a:chOff x="1610520" y="4039154"/>
            <a:chExt cx="7207351" cy="282978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3BF53B86-2228-4CE7-9CDD-6A738223E5BC}"/>
                </a:ext>
              </a:extLst>
            </p:cNvPr>
            <p:cNvSpPr/>
            <p:nvPr/>
          </p:nvSpPr>
          <p:spPr>
            <a:xfrm>
              <a:off x="1610520" y="4039154"/>
              <a:ext cx="7183904" cy="282978"/>
            </a:xfrm>
            <a:prstGeom prst="rect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Vägtransport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8290E9B4-6F49-46C3-A5EE-4A862A7BFA61}"/>
                </a:ext>
              </a:extLst>
            </p:cNvPr>
            <p:cNvSpPr/>
            <p:nvPr/>
          </p:nvSpPr>
          <p:spPr>
            <a:xfrm rot="16200000">
              <a:off x="8536178" y="4039533"/>
              <a:ext cx="277957" cy="285429"/>
            </a:xfrm>
            <a:prstGeom prst="actionButtonBackPrevious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</p:grpSp>
      <p:sp>
        <p:nvSpPr>
          <p:cNvPr id="15" name="Rektangel 14">
            <a:extLst>
              <a:ext uri="{FF2B5EF4-FFF2-40B4-BE49-F238E27FC236}">
                <a16:creationId xmlns:a16="http://schemas.microsoft.com/office/drawing/2014/main" id="{87657F66-59AF-45C9-8270-C8441E1AB690}"/>
              </a:ext>
            </a:extLst>
          </p:cNvPr>
          <p:cNvSpPr/>
          <p:nvPr/>
        </p:nvSpPr>
        <p:spPr>
          <a:xfrm>
            <a:off x="902004" y="4151883"/>
            <a:ext cx="2377527" cy="1571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Transportsätt: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5829784D-6ABB-40FD-A866-2763A9948334}"/>
              </a:ext>
            </a:extLst>
          </p:cNvPr>
          <p:cNvSpPr/>
          <p:nvPr/>
        </p:nvSpPr>
        <p:spPr>
          <a:xfrm>
            <a:off x="4480356" y="3766025"/>
            <a:ext cx="3597989" cy="277957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5786543214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CDCF666D-DDBD-496C-A23C-08DA46CAEAE1}"/>
              </a:ext>
            </a:extLst>
          </p:cNvPr>
          <p:cNvSpPr/>
          <p:nvPr/>
        </p:nvSpPr>
        <p:spPr>
          <a:xfrm>
            <a:off x="4480356" y="3525845"/>
            <a:ext cx="3597989" cy="153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Ny innehavare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D3E4781-6BD0-43CC-9A3B-D9F0E054F184}"/>
              </a:ext>
            </a:extLst>
          </p:cNvPr>
          <p:cNvSpPr/>
          <p:nvPr/>
        </p:nvSpPr>
        <p:spPr>
          <a:xfrm>
            <a:off x="4480356" y="3140447"/>
            <a:ext cx="3597989" cy="277957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5687499631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865CD1B1-A393-4601-A041-E2E39082A601}"/>
              </a:ext>
            </a:extLst>
          </p:cNvPr>
          <p:cNvSpPr/>
          <p:nvPr/>
        </p:nvSpPr>
        <p:spPr>
          <a:xfrm>
            <a:off x="4480356" y="2859627"/>
            <a:ext cx="3597989" cy="226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Tidigare innehavare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21" name="Bildobjekt 20">
            <a:extLst>
              <a:ext uri="{FF2B5EF4-FFF2-40B4-BE49-F238E27FC236}">
                <a16:creationId xmlns:a16="http://schemas.microsoft.com/office/drawing/2014/main" id="{20F68990-6A3F-42A1-8253-DED84C3F0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91" y="3453459"/>
            <a:ext cx="2918713" cy="685859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7E595B7B-C883-4EB6-951E-72C2D4BE7B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91" y="2797517"/>
            <a:ext cx="2918713" cy="685859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518F729E-15BE-4EF5-A841-ED63D7C502C5}"/>
              </a:ext>
            </a:extLst>
          </p:cNvPr>
          <p:cNvSpPr/>
          <p:nvPr/>
        </p:nvSpPr>
        <p:spPr>
          <a:xfrm>
            <a:off x="902004" y="2485354"/>
            <a:ext cx="7183904" cy="282978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2020-10-01</a:t>
            </a:r>
          </a:p>
        </p:txBody>
      </p:sp>
      <p:sp>
        <p:nvSpPr>
          <p:cNvPr id="19" name="Rektangulär pratbubbla 8">
            <a:extLst>
              <a:ext uri="{FF2B5EF4-FFF2-40B4-BE49-F238E27FC236}">
                <a16:creationId xmlns:a16="http://schemas.microsoft.com/office/drawing/2014/main" id="{7634F95C-86AE-44FF-A330-B01C42E39BA6}"/>
              </a:ext>
            </a:extLst>
          </p:cNvPr>
          <p:cNvSpPr/>
          <p:nvPr/>
        </p:nvSpPr>
        <p:spPr>
          <a:xfrm>
            <a:off x="5671299" y="2664927"/>
            <a:ext cx="2407046" cy="646219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Den juridiska person som tar emot det farliga avfallet efter genomförd transport. 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T.ex. en avfallsbehandlare,  avfallsinsamlare.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F1571EDC-E2EE-4EAD-AD30-4EB83F963D50}"/>
              </a:ext>
            </a:extLst>
          </p:cNvPr>
          <p:cNvSpPr/>
          <p:nvPr/>
        </p:nvSpPr>
        <p:spPr>
          <a:xfrm>
            <a:off x="844129" y="2283718"/>
            <a:ext cx="2377527" cy="1571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Datum för transport: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1D6E6848-39C1-49BE-B6D1-66F853A3DC10}"/>
              </a:ext>
            </a:extLst>
          </p:cNvPr>
          <p:cNvSpPr/>
          <p:nvPr/>
        </p:nvSpPr>
        <p:spPr>
          <a:xfrm>
            <a:off x="890737" y="1974100"/>
            <a:ext cx="7290668" cy="2779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Lastning och start av transport</a:t>
            </a:r>
          </a:p>
        </p:txBody>
      </p:sp>
      <p:pic>
        <p:nvPicPr>
          <p:cNvPr id="7" name="Bildobjekt 6" descr="Skärmdump på e-tjänstens navigering med Steget Transportinformation aktiverat. Steget innan är Start och Kontaktuppgifter. Efterföljande steg är:  Farligt avfall, Summering och Klar.">
            <a:extLst>
              <a:ext uri="{FF2B5EF4-FFF2-40B4-BE49-F238E27FC236}">
                <a16:creationId xmlns:a16="http://schemas.microsoft.com/office/drawing/2014/main" id="{B90C1EA6-3CD0-423A-9C67-25AD329FE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092" y="1429970"/>
            <a:ext cx="7622218" cy="53346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D108905-36E2-45FA-B75E-2CB03B5B5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882968"/>
          </a:xfrm>
        </p:spPr>
        <p:txBody>
          <a:bodyPr/>
          <a:lstStyle/>
          <a:p>
            <a:r>
              <a:rPr lang="sv-SE" dirty="0"/>
              <a:t>Lämna uppgifter: transportinformation</a:t>
            </a:r>
            <a:br>
              <a:rPr lang="sv-SE" dirty="0"/>
            </a:br>
            <a:r>
              <a:rPr lang="sv-SE" sz="1800" dirty="0"/>
              <a:t>- Lastning och start av transport</a:t>
            </a:r>
          </a:p>
        </p:txBody>
      </p:sp>
    </p:spTree>
    <p:extLst>
      <p:ext uri="{BB962C8B-B14F-4D97-AF65-F5344CB8AC3E}">
        <p14:creationId xmlns:p14="http://schemas.microsoft.com/office/powerpoint/2010/main" val="364822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26854-186C-4FFC-B894-9B88DEAB9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2022FE4-5692-4F37-BE7B-970915D8D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8BE86F-B0CF-4477-9400-FA2310C4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5922053E-C48A-44F1-8708-2FBCEA86032D}"/>
              </a:ext>
            </a:extLst>
          </p:cNvPr>
          <p:cNvSpPr/>
          <p:nvPr/>
        </p:nvSpPr>
        <p:spPr>
          <a:xfrm>
            <a:off x="1028273" y="4355823"/>
            <a:ext cx="7096813" cy="23276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Stockholm (0180)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2B05EDDA-74BA-45DA-B648-2B841A66A0CC}"/>
              </a:ext>
            </a:extLst>
          </p:cNvPr>
          <p:cNvSpPr/>
          <p:nvPr/>
        </p:nvSpPr>
        <p:spPr>
          <a:xfrm>
            <a:off x="1000950" y="4131554"/>
            <a:ext cx="3165805" cy="199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Kommun: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315F6E59-688C-4001-AE97-4AE658D17C9E}"/>
              </a:ext>
            </a:extLst>
          </p:cNvPr>
          <p:cNvSpPr/>
          <p:nvPr/>
        </p:nvSpPr>
        <p:spPr>
          <a:xfrm>
            <a:off x="5229450" y="3874771"/>
            <a:ext cx="2858692" cy="22258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Stockholm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7D7ABFD5-0CB0-4951-A47D-B72F806EF9F7}"/>
              </a:ext>
            </a:extLst>
          </p:cNvPr>
          <p:cNvSpPr/>
          <p:nvPr/>
        </p:nvSpPr>
        <p:spPr>
          <a:xfrm>
            <a:off x="5191973" y="3596263"/>
            <a:ext cx="2719989" cy="234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Postort: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BC28E832-9069-435B-BD1B-775B5D2B814A}"/>
              </a:ext>
            </a:extLst>
          </p:cNvPr>
          <p:cNvSpPr/>
          <p:nvPr/>
        </p:nvSpPr>
        <p:spPr>
          <a:xfrm>
            <a:off x="1028273" y="3864594"/>
            <a:ext cx="3138482" cy="23276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120 30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7248EF68-B3A0-46A7-B021-674964465C48}"/>
              </a:ext>
            </a:extLst>
          </p:cNvPr>
          <p:cNvSpPr/>
          <p:nvPr/>
        </p:nvSpPr>
        <p:spPr>
          <a:xfrm>
            <a:off x="974100" y="3608035"/>
            <a:ext cx="3192655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EB0E00B9-1C5D-4C59-B733-028B45CFB1AB}"/>
              </a:ext>
            </a:extLst>
          </p:cNvPr>
          <p:cNvSpPr/>
          <p:nvPr/>
        </p:nvSpPr>
        <p:spPr>
          <a:xfrm>
            <a:off x="1028273" y="3351480"/>
            <a:ext cx="7096813" cy="22812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Virkesvägen 2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C1BB9C3A-474D-4A21-8B0E-5020FEB7EF83}"/>
              </a:ext>
            </a:extLst>
          </p:cNvPr>
          <p:cNvSpPr/>
          <p:nvPr/>
        </p:nvSpPr>
        <p:spPr>
          <a:xfrm>
            <a:off x="1000950" y="3106851"/>
            <a:ext cx="2887914" cy="228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Postadress: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21" name="Bildobjekt 20" descr="Skärmdump på inmatningsfält för Plats för start av transport. Med alternativet Adress aktiverat.">
            <a:extLst>
              <a:ext uri="{FF2B5EF4-FFF2-40B4-BE49-F238E27FC236}">
                <a16:creationId xmlns:a16="http://schemas.microsoft.com/office/drawing/2014/main" id="{1829FFD1-6C63-4BA2-B8B7-85DA0BE6F0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300" y="2017707"/>
            <a:ext cx="5215590" cy="903488"/>
          </a:xfrm>
          <a:prstGeom prst="rect">
            <a:avLst/>
          </a:prstGeom>
        </p:spPr>
      </p:pic>
      <p:pic>
        <p:nvPicPr>
          <p:cNvPr id="8" name="Bildobjekt 7" descr="Skärmdump på e-tjänstens navigering med Steget Transportinformation aktiverat. Steget innan är Start och Kontaktuppgifter. Efterföljande steg är:  Farligt avfall, Summering och Klar.">
            <a:extLst>
              <a:ext uri="{FF2B5EF4-FFF2-40B4-BE49-F238E27FC236}">
                <a16:creationId xmlns:a16="http://schemas.microsoft.com/office/drawing/2014/main" id="{61A8E5D3-B2D9-491C-80FD-4EDEAD2A6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417" y="1408091"/>
            <a:ext cx="6521147" cy="45163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246D6B8-7C9C-4655-9D83-41BC4E512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829065"/>
          </a:xfrm>
        </p:spPr>
        <p:txBody>
          <a:bodyPr/>
          <a:lstStyle/>
          <a:p>
            <a:r>
              <a:rPr lang="sv-SE" dirty="0"/>
              <a:t>Lämna uppgifter: transportinformation</a:t>
            </a:r>
            <a:br>
              <a:rPr lang="sv-SE" dirty="0"/>
            </a:br>
            <a:r>
              <a:rPr lang="sv-SE" sz="1800" dirty="0"/>
              <a:t>- Plats för start av transport. Alternativ 1 om adress finns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0800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13DFE2C-2234-49F5-9BAB-2088C6C47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22204" y="4625395"/>
            <a:ext cx="752320" cy="189000"/>
          </a:xfr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737A95E-BF27-4480-B23E-3C8CCBE10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21B0F3-1FF6-4A1B-9D64-2ECA7E92B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60204" y="4625395"/>
            <a:ext cx="360000" cy="189000"/>
          </a:xfrm>
        </p:spPr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/>
          </a:p>
        </p:txBody>
      </p:sp>
      <p:grpSp>
        <p:nvGrpSpPr>
          <p:cNvPr id="3" name="Grupp 2" descr="Inmatningsfält för kommun (inklusive kommunkod)">
            <a:extLst>
              <a:ext uri="{FF2B5EF4-FFF2-40B4-BE49-F238E27FC236}">
                <a16:creationId xmlns:a16="http://schemas.microsoft.com/office/drawing/2014/main" id="{A600160B-1F13-4181-9BEB-A5E649598772}"/>
              </a:ext>
            </a:extLst>
          </p:cNvPr>
          <p:cNvGrpSpPr/>
          <p:nvPr/>
        </p:nvGrpSpPr>
        <p:grpSpPr>
          <a:xfrm>
            <a:off x="1080527" y="4383330"/>
            <a:ext cx="4906654" cy="229216"/>
            <a:chOff x="1057923" y="4603190"/>
            <a:chExt cx="4906654" cy="229216"/>
          </a:xfrm>
        </p:grpSpPr>
        <p:sp>
          <p:nvSpPr>
            <p:cNvPr id="48" name="Rektangel 47">
              <a:extLst>
                <a:ext uri="{FF2B5EF4-FFF2-40B4-BE49-F238E27FC236}">
                  <a16:creationId xmlns:a16="http://schemas.microsoft.com/office/drawing/2014/main" id="{7E5371AC-F046-43DB-ADF3-4A2670797496}"/>
                </a:ext>
              </a:extLst>
            </p:cNvPr>
            <p:cNvSpPr/>
            <p:nvPr/>
          </p:nvSpPr>
          <p:spPr>
            <a:xfrm>
              <a:off x="1057923" y="4603190"/>
              <a:ext cx="4906654" cy="22550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Stockholm (0180)</a:t>
              </a:r>
            </a:p>
          </p:txBody>
        </p:sp>
        <p:sp>
          <p:nvSpPr>
            <p:cNvPr id="49" name="Bakåt eller föregående 48" descr="En ikon-pil för att välja kommun i en drop-down-meny.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B8961E48-7375-41B5-AEDD-839A9472F9DE}"/>
                </a:ext>
              </a:extLst>
            </p:cNvPr>
            <p:cNvSpPr/>
            <p:nvPr/>
          </p:nvSpPr>
          <p:spPr>
            <a:xfrm rot="16200000">
              <a:off x="5752516" y="4620347"/>
              <a:ext cx="225505" cy="198614"/>
            </a:xfrm>
            <a:prstGeom prst="actionButtonBackPrevious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6" name="Rektangel 25">
            <a:extLst>
              <a:ext uri="{FF2B5EF4-FFF2-40B4-BE49-F238E27FC236}">
                <a16:creationId xmlns:a16="http://schemas.microsoft.com/office/drawing/2014/main" id="{38D1C3E4-B09F-46BF-81B1-56A49EFF5B3E}"/>
              </a:ext>
            </a:extLst>
          </p:cNvPr>
          <p:cNvSpPr/>
          <p:nvPr/>
        </p:nvSpPr>
        <p:spPr>
          <a:xfrm>
            <a:off x="1045955" y="4206046"/>
            <a:ext cx="1899008" cy="149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Kommun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27" name="Rektangel 26" descr="Blankt inmatningsfält">
            <a:extLst>
              <a:ext uri="{FF2B5EF4-FFF2-40B4-BE49-F238E27FC236}">
                <a16:creationId xmlns:a16="http://schemas.microsoft.com/office/drawing/2014/main" id="{A06F1144-9C58-465B-BB96-C075F4F49CD9}"/>
              </a:ext>
            </a:extLst>
          </p:cNvPr>
          <p:cNvSpPr/>
          <p:nvPr/>
        </p:nvSpPr>
        <p:spPr>
          <a:xfrm>
            <a:off x="1077570" y="3967379"/>
            <a:ext cx="1867392" cy="21689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94ED3760-A8CC-48DD-B32C-5E3890E80ABB}"/>
              </a:ext>
            </a:extLst>
          </p:cNvPr>
          <p:cNvSpPr/>
          <p:nvPr/>
        </p:nvSpPr>
        <p:spPr>
          <a:xfrm>
            <a:off x="1045955" y="3751475"/>
            <a:ext cx="1079148" cy="178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Beskrivning</a:t>
            </a:r>
            <a:r>
              <a:rPr lang="sv-SE" sz="1000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6A874C3F-541F-48EC-87F5-582BC6C9A5FC}"/>
              </a:ext>
            </a:extLst>
          </p:cNvPr>
          <p:cNvSpPr/>
          <p:nvPr/>
        </p:nvSpPr>
        <p:spPr>
          <a:xfrm>
            <a:off x="4479284" y="3429405"/>
            <a:ext cx="1867392" cy="25596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676497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9AC13E00-1066-4048-9169-5EA30638BB26}"/>
              </a:ext>
            </a:extLst>
          </p:cNvPr>
          <p:cNvSpPr/>
          <p:nvPr/>
        </p:nvSpPr>
        <p:spPr>
          <a:xfrm>
            <a:off x="4419907" y="3153407"/>
            <a:ext cx="2363844" cy="255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Ostkoordinat (SWEREF 99 TM):</a:t>
            </a:r>
            <a:r>
              <a:rPr lang="sv-SE" sz="1000" b="1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554D2AE3-3086-4A15-92D1-0C154E848123}"/>
              </a:ext>
            </a:extLst>
          </p:cNvPr>
          <p:cNvSpPr/>
          <p:nvPr/>
        </p:nvSpPr>
        <p:spPr>
          <a:xfrm>
            <a:off x="1065470" y="3460309"/>
            <a:ext cx="1867392" cy="22506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6606467 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C5B707B8-4CD1-46F4-B671-536472AFCCA5}"/>
              </a:ext>
            </a:extLst>
          </p:cNvPr>
          <p:cNvSpPr/>
          <p:nvPr/>
        </p:nvSpPr>
        <p:spPr>
          <a:xfrm>
            <a:off x="1065470" y="3187425"/>
            <a:ext cx="2363844" cy="201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Nordkoordinat (SWEREF 99 TM):</a:t>
            </a:r>
            <a:r>
              <a:rPr lang="sv-SE" sz="1000" b="1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13" name="Bildobjekt 12" descr="Skärmdump på e-tjänstens inmatningsfält för Plats för start av transport med alternativet Koordinat aktiverat.">
            <a:extLst>
              <a:ext uri="{FF2B5EF4-FFF2-40B4-BE49-F238E27FC236}">
                <a16:creationId xmlns:a16="http://schemas.microsoft.com/office/drawing/2014/main" id="{AE08A6BB-D20E-42C2-8327-43615CCEA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60" y="2169219"/>
            <a:ext cx="5867241" cy="914509"/>
          </a:xfrm>
          <a:prstGeom prst="rect">
            <a:avLst/>
          </a:prstGeom>
        </p:spPr>
      </p:pic>
      <p:pic>
        <p:nvPicPr>
          <p:cNvPr id="19" name="Bildobjekt 18" descr="Skärmdump på e-tjänstens navigering med Steget Transportinformation aktiverat. Steget innan är Start och Kontaktuppgifter. Efterföljande steg är:  Farligt avfall, Summering och Klar.">
            <a:extLst>
              <a:ext uri="{FF2B5EF4-FFF2-40B4-BE49-F238E27FC236}">
                <a16:creationId xmlns:a16="http://schemas.microsoft.com/office/drawing/2014/main" id="{F1B3C6DC-CF3D-4C9B-BF6B-86A3D7DE0A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599" y="1615496"/>
            <a:ext cx="6825656" cy="47771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9A50772-573F-48E1-AC89-D28AA437D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uppgifter: transportinformation</a:t>
            </a:r>
            <a:br>
              <a:rPr lang="sv-SE" dirty="0"/>
            </a:br>
            <a:r>
              <a:rPr lang="sv-SE" sz="1800" dirty="0"/>
              <a:t>- Plats för start av transport. Alternativ 2 om adress saknas – uppge koordinater</a:t>
            </a:r>
          </a:p>
        </p:txBody>
      </p:sp>
    </p:spTree>
    <p:extLst>
      <p:ext uri="{BB962C8B-B14F-4D97-AF65-F5344CB8AC3E}">
        <p14:creationId xmlns:p14="http://schemas.microsoft.com/office/powerpoint/2010/main" val="553897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351E62-F79F-4247-B0F4-1CF809C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D4D7980-8FE8-48B8-A35A-C13778AD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A85EF-1063-405D-A698-659EA812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/>
          </a:p>
        </p:txBody>
      </p:sp>
      <p:pic>
        <p:nvPicPr>
          <p:cNvPr id="10" name="Platshållare för bild 9" descr="Skärmdump från e-tjänstens steg för Transportinformation. Vid uppgifter för Plats för slut av transport är förstahandsvalet att uppge Adress. Och där mata in postadress, postnummer, postort och kommun.">
            <a:extLst>
              <a:ext uri="{FF2B5EF4-FFF2-40B4-BE49-F238E27FC236}">
                <a16:creationId xmlns:a16="http://schemas.microsoft.com/office/drawing/2014/main" id="{90542250-0290-400A-B776-9D20A70D6B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3" b="4753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661F19C-12D2-4423-B2FC-907D1AED8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Uppge adress om det finns.</a:t>
            </a:r>
          </a:p>
          <a:p>
            <a:r>
              <a:rPr lang="sv-SE" dirty="0"/>
              <a:t>Välj alternativ två, uppge koordinat om adress inte finns.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E9DE79-EB00-4923-A172-AA3F72325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uppgifter: transportinformation</a:t>
            </a:r>
            <a:br>
              <a:rPr lang="sv-SE" dirty="0"/>
            </a:br>
            <a:r>
              <a:rPr lang="sv-SE" sz="1800" dirty="0"/>
              <a:t>- Plats för slut av transport. Alternativ 1 uppge adress om det finns</a:t>
            </a:r>
          </a:p>
        </p:txBody>
      </p:sp>
    </p:spTree>
    <p:extLst>
      <p:ext uri="{BB962C8B-B14F-4D97-AF65-F5344CB8AC3E}">
        <p14:creationId xmlns:p14="http://schemas.microsoft.com/office/powerpoint/2010/main" val="1490061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5</a:t>
            </a:r>
            <a:br>
              <a:rPr lang="sv-SE"/>
            </a:br>
            <a:r>
              <a:rPr lang="sv-SE"/>
              <a:t>uppgifter om avfallet</a:t>
            </a:r>
          </a:p>
        </p:txBody>
      </p:sp>
    </p:spTree>
    <p:extLst>
      <p:ext uri="{BB962C8B-B14F-4D97-AF65-F5344CB8AC3E}">
        <p14:creationId xmlns:p14="http://schemas.microsoft.com/office/powerpoint/2010/main" val="2310317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/>
          </a:p>
        </p:txBody>
      </p:sp>
      <p:pic>
        <p:nvPicPr>
          <p:cNvPr id="13" name="Platshållare för bild 12" descr="Skärmdump med e-tjänstens steg: Farligt avfall med inmatningsfält om själva avfallet. Bland annat visas inmatningsfält för: Avfallstyp med huvudgrupp och undergrupp samt själva avfallstypen. Inmatningsfält för avfallsmängd och referens visas också.">
            <a:extLst>
              <a:ext uri="{FF2B5EF4-FFF2-40B4-BE49-F238E27FC236}">
                <a16:creationId xmlns:a16="http://schemas.microsoft.com/office/drawing/2014/main" id="{4E2F1E7B-2EE3-44EC-9AD8-EBEB16E168D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" b="509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alla uppgifter om avfallet lämnas. Till exempel avfallstyp samt mängden avfall i kilo.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Se exempel på nästa bild. 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769486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917027" y="3732973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Valfri text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917027" y="3541769"/>
            <a:ext cx="780891" cy="1620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 för avfallsmängden i kilo.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917027" y="3265329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100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917027" y="3051337"/>
            <a:ext cx="1760620" cy="203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grpSp>
        <p:nvGrpSpPr>
          <p:cNvPr id="21" name="Grupp 20" descr="Inmatningsfält för avfallstyp med hela avfallskod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917027" y="2813705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080111 Färg- och lackavfall som innehåller organiska lösningsmedel eller andra farliga ämnen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191824" y="2958415"/>
            <a:ext cx="2105803" cy="59379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Här kan avfallstransportören t.ex. ange sin egen kod för avfallet eller annat, fri kommentar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917027" y="2595425"/>
            <a:ext cx="1274797" cy="191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 för avfallstyp, undergrupp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917027" y="2331257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0801 Avfall från tillverkning, formulering, distribution, användning och borttagning av färg och lack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917027" y="2150457"/>
            <a:ext cx="2139146" cy="168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 för avfallstyp, huvudgrupp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917027" y="1863193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08 Avfall från tillverkning, formulering, distribution och användning av ytbeläggningar (färg, lack och porslinsemalj), lim, …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336168" y="1131136"/>
            <a:ext cx="1713832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E7BE952-0148-414E-97DB-F31514030E22}"/>
              </a:ext>
            </a:extLst>
          </p:cNvPr>
          <p:cNvSpPr/>
          <p:nvPr/>
        </p:nvSpPr>
        <p:spPr>
          <a:xfrm>
            <a:off x="941273" y="1656304"/>
            <a:ext cx="2139146" cy="179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906493" y="1422227"/>
            <a:ext cx="2139146" cy="260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7" name="Bildobjekt 6" descr="Skärmdump på e-tjänstens navigering med Steget Farligt avfall aktiverat. Stegen innan är Start, Kontaktuppgifter och Transportinformation. Efterföljande steg är:  Summering och Klar.">
            <a:extLst>
              <a:ext uri="{FF2B5EF4-FFF2-40B4-BE49-F238E27FC236}">
                <a16:creationId xmlns:a16="http://schemas.microsoft.com/office/drawing/2014/main" id="{B6599C6B-DEA8-42D0-BA9B-C1540F9B2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968158"/>
            <a:ext cx="4959748" cy="41161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486728"/>
          </a:xfrm>
        </p:spPr>
        <p:txBody>
          <a:bodyPr/>
          <a:lstStyle/>
          <a:p>
            <a:r>
              <a:rPr lang="sv-SE" dirty="0"/>
              <a:t>Exempel på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1660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om bildrättigheter i denna presentation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Fotografierna i denna presentation kan inte </a:t>
            </a:r>
            <a:r>
              <a:rPr lang="sv-SE"/>
              <a:t>kopieras till </a:t>
            </a:r>
            <a:r>
              <a:rPr lang="sv-SE" dirty="0"/>
              <a:t>andra presentationer.</a:t>
            </a:r>
          </a:p>
          <a:p>
            <a:r>
              <a:rPr lang="sv-SE" dirty="0"/>
              <a:t>Bildrättigheterna gäller enbart att visas i den här presentationen från Naturvårdsverket.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87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 dirty="0"/>
          </a:p>
        </p:txBody>
      </p:sp>
      <p:pic>
        <p:nvPicPr>
          <p:cNvPr id="23" name="Platshållare för bild 22" descr="Skärmdump på e-tjänstens formulär där avfallsproducent lämnar uppgifter om det farliga avfallet. Knapp för att rensa uppgifter syns liksom knapp för att Lägga till fler uppgifter om fler avfall.">
            <a:extLst>
              <a:ext uri="{FF2B5EF4-FFF2-40B4-BE49-F238E27FC236}">
                <a16:creationId xmlns:a16="http://schemas.microsoft.com/office/drawing/2014/main" id="{A9E09F36-45EA-4C8C-8409-40FD1CC3FC6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1" r="4691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Välj ”Lägg till efter” för att lämna fler uppgifter om mer farligt avfall som transporterats med samma transport.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110583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6</a:t>
            </a:r>
            <a:br>
              <a:rPr lang="sv-SE"/>
            </a:br>
            <a:r>
              <a:rPr lang="sv-SE"/>
              <a:t>summering &amp; granskning</a:t>
            </a:r>
          </a:p>
        </p:txBody>
      </p:sp>
    </p:spTree>
    <p:extLst>
      <p:ext uri="{BB962C8B-B14F-4D97-AF65-F5344CB8AC3E}">
        <p14:creationId xmlns:p14="http://schemas.microsoft.com/office/powerpoint/2010/main" val="867636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5B8BE423-1780-43BB-A8FE-3025F34AD1F8}" type="datetime1">
              <a:rPr lang="sv-SE" sz="700" smtClean="0"/>
              <a:pPr>
                <a:lnSpc>
                  <a:spcPct val="90000"/>
                </a:lnSpc>
                <a:spcAft>
                  <a:spcPts val="600"/>
                </a:spcAft>
              </a:pPr>
              <a:t>2020-12-21</a:t>
            </a:fld>
            <a:endParaRPr lang="sv-SE" sz="70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sv-SE" sz="700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844E2AD-2CA4-4022-8F3B-D585D66E2E30}" type="slidenum">
              <a:rPr lang="sv-SE" sz="700" smtClean="0"/>
              <a:pPr>
                <a:lnSpc>
                  <a:spcPct val="90000"/>
                </a:lnSpc>
                <a:spcAft>
                  <a:spcPts val="600"/>
                </a:spcAft>
              </a:pPr>
              <a:t>22</a:t>
            </a:fld>
            <a:endParaRPr lang="sv-SE" sz="700"/>
          </a:p>
        </p:txBody>
      </p:sp>
      <p:pic>
        <p:nvPicPr>
          <p:cNvPr id="10" name="Platshållare för bild 9" descr="Skärmdump på e-tjänstens steg: Summering med alla inmatade uppgifter och synliga knapp för att &quot;Ändra sidans uppgifter&quot;.">
            <a:extLst>
              <a:ext uri="{FF2B5EF4-FFF2-40B4-BE49-F238E27FC236}">
                <a16:creationId xmlns:a16="http://schemas.microsoft.com/office/drawing/2014/main" id="{5C4CD0C8-8C6A-4F50-885B-0ECBA4C4C70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" r="21902"/>
          <a:stretch/>
        </p:blipFill>
        <p:spPr>
          <a:xfrm>
            <a:off x="232014" y="0"/>
            <a:ext cx="3231006" cy="4846500"/>
          </a:xfrm>
          <a:noFill/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rmAutofit/>
          </a:bodyPr>
          <a:lstStyle/>
          <a:p>
            <a:r>
              <a:rPr lang="sv-SE"/>
              <a:t>I steget för summering granskar du uppgifterna. </a:t>
            </a:r>
          </a:p>
          <a:p>
            <a:r>
              <a:rPr lang="sv-SE"/>
              <a:t>Du kan gå till olika avsnitt och ändra uppgifterna.</a:t>
            </a:r>
          </a:p>
          <a:p>
            <a:r>
              <a:rPr lang="sv-SE"/>
              <a:t>Efter att du har ändrat uppgifter i ett tidigare avsnitt kan du gå direkt till Summering.</a:t>
            </a:r>
          </a:p>
          <a:p>
            <a:endParaRPr lang="sv-SE"/>
          </a:p>
        </p:txBody>
      </p:sp>
      <p:sp>
        <p:nvSpPr>
          <p:cNvPr id="2" name="Rubrik 1" descr="Skärmdump på e-tjänstens steg: Summering med alla inmatade uppgifter och synliga knapp för att &quot;Ändra sidans uppgifter&quot;.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 anchor="t">
            <a:normAutofit/>
          </a:bodyPr>
          <a:lstStyle/>
          <a:p>
            <a:r>
              <a:rPr lang="sv-SE"/>
              <a:t>Summering</a:t>
            </a:r>
          </a:p>
        </p:txBody>
      </p:sp>
    </p:spTree>
    <p:extLst>
      <p:ext uri="{BB962C8B-B14F-4D97-AF65-F5344CB8AC3E}">
        <p14:creationId xmlns:p14="http://schemas.microsoft.com/office/powerpoint/2010/main" val="1158175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7</a:t>
            </a:r>
            <a:br>
              <a:rPr lang="sv-SE" dirty="0"/>
            </a:br>
            <a:r>
              <a:rPr lang="sv-SE" dirty="0"/>
              <a:t>snart klar!</a:t>
            </a:r>
          </a:p>
        </p:txBody>
      </p:sp>
    </p:spTree>
    <p:extLst>
      <p:ext uri="{BB962C8B-B14F-4D97-AF65-F5344CB8AC3E}">
        <p14:creationId xmlns:p14="http://schemas.microsoft.com/office/powerpoint/2010/main" val="17443814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24</a:t>
            </a:fld>
            <a:endParaRPr lang="sv-SE"/>
          </a:p>
        </p:txBody>
      </p:sp>
      <p:pic>
        <p:nvPicPr>
          <p:cNvPr id="11" name="Platshållare för bild 10" descr="Skärmdump på e-tjänstens bekräftelse över att registreringen är inskickad. Klar är aktiverat i en visuell navigering.">
            <a:extLst>
              <a:ext uri="{FF2B5EF4-FFF2-40B4-BE49-F238E27FC236}">
                <a16:creationId xmlns:a16="http://schemas.microsoft.com/office/drawing/2014/main" id="{70A57BF2-93D2-49C5-B24E-F40F84A3B58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sz="1800"/>
              <a:t>Tack för denna gång! </a:t>
            </a:r>
          </a:p>
          <a:p>
            <a:r>
              <a:rPr lang="sv-SE" sz="1800"/>
              <a:t>Spara gärna </a:t>
            </a:r>
            <a:r>
              <a:rPr lang="sv-SE" sz="1800" err="1"/>
              <a:t>pdf-filen</a:t>
            </a:r>
            <a:r>
              <a:rPr lang="sv-SE" sz="1800"/>
              <a:t> med avfalls-ID för att kunna revidera rapporteringen.</a:t>
            </a:r>
          </a:p>
          <a:p>
            <a:r>
              <a:rPr lang="sv-SE" sz="1800"/>
              <a:t>Logga ut från e-tjänsten</a:t>
            </a:r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r>
              <a:rPr lang="sv-SE" sz="1200"/>
              <a:t>Vad händer nu? När transporten nått sin destination tas avfallet om hand på en anläggning. Där kontrollmäts, och ibland tas analysprover för att säkra vad avfallet innehåller. Därefter behandlas avfallet i enlighet med relevant metod.</a:t>
            </a:r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När summeringen är inskickad är du klar</a:t>
            </a:r>
          </a:p>
        </p:txBody>
      </p:sp>
    </p:spTree>
    <p:extLst>
      <p:ext uri="{BB962C8B-B14F-4D97-AF65-F5344CB8AC3E}">
        <p14:creationId xmlns:p14="http://schemas.microsoft.com/office/powerpoint/2010/main" val="1340289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25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Vänta! </a:t>
            </a:r>
            <a:br>
              <a:rPr lang="sv-SE" dirty="0"/>
            </a:br>
            <a:r>
              <a:rPr lang="sv-SE" dirty="0"/>
              <a:t>Hur ändrar jag i efterhand?</a:t>
            </a:r>
          </a:p>
        </p:txBody>
      </p:sp>
    </p:spTree>
    <p:extLst>
      <p:ext uri="{BB962C8B-B14F-4D97-AF65-F5344CB8AC3E}">
        <p14:creationId xmlns:p14="http://schemas.microsoft.com/office/powerpoint/2010/main" val="4963755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26</a:t>
            </a:fld>
            <a:endParaRPr lang="sv-SE"/>
          </a:p>
        </p:txBody>
      </p:sp>
      <p:pic>
        <p:nvPicPr>
          <p:cNvPr id="10" name="Platshållare för bild 9" descr="Skärmdump på e-tjänstens första steg: Start, där det ställs fyra frågor med ja-nej-svar. Ja-alternativet är aktiverat för frågan &quot;Skall du ändra/ersätta en tidigare inskickad handling?">
            <a:extLst>
              <a:ext uri="{FF2B5EF4-FFF2-40B4-BE49-F238E27FC236}">
                <a16:creationId xmlns:a16="http://schemas.microsoft.com/office/drawing/2014/main" id="{648057EC-1672-44D2-8914-84C3DE1F21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8" r="383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600" dirty="0"/>
              <a:t>Du ändrar en inskickad anteckning, genom att ersätta den. Du behöver då ha </a:t>
            </a:r>
            <a:r>
              <a:rPr lang="sv-SE" sz="1600" dirty="0" err="1"/>
              <a:t>avfallsID</a:t>
            </a:r>
            <a:r>
              <a:rPr lang="sv-SE" sz="1600" dirty="0"/>
              <a:t>.</a:t>
            </a:r>
            <a:br>
              <a:rPr lang="sv-SE" sz="1600" dirty="0"/>
            </a:b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Välj ”ja” i startfrågan om att ändra/ersätta en inskickad handling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Uppge </a:t>
            </a:r>
            <a:r>
              <a:rPr lang="sv-SE" sz="1400" dirty="0" err="1"/>
              <a:t>avfallsID</a:t>
            </a:r>
            <a:r>
              <a:rPr lang="sv-SE" sz="1400" dirty="0"/>
              <a:t> och mata in alla uppgifter igen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Den nya anteckningen ersätter den tidigare och får ett nytt </a:t>
            </a:r>
            <a:r>
              <a:rPr lang="sv-SE" sz="1600" dirty="0" err="1"/>
              <a:t>avfallsID</a:t>
            </a: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8282842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27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67694" y="4530623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Valfri text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10" y="4371950"/>
            <a:ext cx="794054" cy="139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100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74208" y="3867894"/>
            <a:ext cx="1790297" cy="19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2420182" y="3946483"/>
            <a:ext cx="2151818" cy="515247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 dirty="0">
                <a:solidFill>
                  <a:schemeClr val="tx1"/>
                </a:solidFill>
              </a:rPr>
              <a:t>Här kan avfallstransportören t.ex. ange sin egen kod för avfallet eller annat, fri kommentar</a:t>
            </a: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080111 Färg- och lackavfall som innehåller organiska lösningsmedel eller andra farliga ämnen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10" y="3425044"/>
            <a:ext cx="1296286" cy="179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0801 Avfall från tillverkning, formulering, distribution, användning och borttagning av färg och lack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74209" y="2931790"/>
            <a:ext cx="2175204" cy="18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tx1"/>
                </a:solidFill>
              </a:rPr>
              <a:t>Avfallstyp, undergrupp: </a:t>
            </a:r>
            <a:r>
              <a:rPr lang="sv-SE" sz="100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08 Avfall från tillverkning, formulering, distribution och användning av ytbeläggningar (färg, lack och porslinsemalj), lim, …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36790" y="2427734"/>
            <a:ext cx="2175204" cy="1588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055089d1-81c8-4217-9737-aea00685f1f7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391654" y="1901428"/>
            <a:ext cx="1713832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31" y="1971443"/>
            <a:ext cx="2175204" cy="1914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0" y="1663448"/>
            <a:ext cx="1863610" cy="264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8" name="Bildobjekt 7" descr="Skärmdump på e-tjänstens navigering med Steget Farligt avfall aktiverat. Stegen innan är Start, Kontaktuppgifter och Transportinformation. Efterföljande steg är:  Summering och Klar.">
            <a:extLst>
              <a:ext uri="{FF2B5EF4-FFF2-40B4-BE49-F238E27FC236}">
                <a16:creationId xmlns:a16="http://schemas.microsoft.com/office/drawing/2014/main" id="{C679674D-B0AD-40DE-A647-AE72B6DBA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209" y="1157218"/>
            <a:ext cx="5450811" cy="4807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612399"/>
          </a:xfrm>
        </p:spPr>
        <p:txBody>
          <a:bodyPr/>
          <a:lstStyle/>
          <a:p>
            <a:r>
              <a:rPr lang="sv-SE" dirty="0"/>
              <a:t>Exempel på ändring av tidigare uppgift</a:t>
            </a:r>
          </a:p>
        </p:txBody>
      </p:sp>
    </p:spTree>
    <p:extLst>
      <p:ext uri="{BB962C8B-B14F-4D97-AF65-F5344CB8AC3E}">
        <p14:creationId xmlns:p14="http://schemas.microsoft.com/office/powerpoint/2010/main" val="274827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1</a:t>
            </a:r>
            <a:br>
              <a:rPr lang="sv-SE"/>
            </a:br>
            <a:r>
              <a:rPr lang="sv-SE"/>
              <a:t>logga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kärmdump på www.naturvardsverket.se/avfallsregister med åtta olika ingångar till e-tjänsterna. ">
            <a:extLst>
              <a:ext uri="{FF2B5EF4-FFF2-40B4-BE49-F238E27FC236}">
                <a16:creationId xmlns:a16="http://schemas.microsoft.com/office/drawing/2014/main" id="{879FCB8E-3968-4559-9F59-AF271B0E4C5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Enklaste vägen att nå avfallsregistret är via adressen: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Välj ingången:</a:t>
            </a:r>
            <a:br>
              <a:rPr lang="sv-SE" dirty="0"/>
            </a:br>
            <a:r>
              <a:rPr lang="sv-SE" dirty="0"/>
              <a:t>”Transportör”</a:t>
            </a:r>
          </a:p>
          <a:p>
            <a:pPr marL="0" lvl="0" indent="0">
              <a:buNone/>
            </a:pPr>
            <a:r>
              <a:rPr lang="sv-SE" sz="1200" dirty="0">
                <a:solidFill>
                  <a:prstClr val="black"/>
                </a:solidFill>
              </a:rPr>
              <a:t>OBS! Gäller från 1 nov 2020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www.naturvardsverket.se/avfallsregister</a:t>
            </a:r>
          </a:p>
        </p:txBody>
      </p:sp>
    </p:spTree>
    <p:extLst>
      <p:ext uri="{BB962C8B-B14F-4D97-AF65-F5344CB8AC3E}">
        <p14:creationId xmlns:p14="http://schemas.microsoft.com/office/powerpoint/2010/main" val="14190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En man i förkläde använder sin laptop på ett arbetsbord med snickeriverktyg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/>
              <a:t>Innan du kommer in i e-tjänsten behöver du legitimera dig med en e-legitimation.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Nästan inne i e-tjänsten</a:t>
            </a:r>
          </a:p>
        </p:txBody>
      </p:sp>
    </p:spTree>
    <p:extLst>
      <p:ext uri="{BB962C8B-B14F-4D97-AF65-F5344CB8AC3E}">
        <p14:creationId xmlns:p14="http://schemas.microsoft.com/office/powerpoint/2010/main" val="269325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2</a:t>
            </a:r>
            <a:br>
              <a:rPr lang="sv-SE"/>
            </a:br>
            <a:r>
              <a:rPr lang="sv-SE"/>
              <a:t>de första uppgifterna</a:t>
            </a:r>
          </a:p>
        </p:txBody>
      </p:sp>
    </p:spTree>
    <p:extLst>
      <p:ext uri="{BB962C8B-B14F-4D97-AF65-F5344CB8AC3E}">
        <p14:creationId xmlns:p14="http://schemas.microsoft.com/office/powerpoint/2010/main" val="303424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17" name="Platshållare för bild 16" descr="Skärmdump på e-tjänstens första steg: Start, där det ställs fyra frågor med ja-nej-svar.">
            <a:extLst>
              <a:ext uri="{FF2B5EF4-FFF2-40B4-BE49-F238E27FC236}">
                <a16:creationId xmlns:a16="http://schemas.microsoft.com/office/drawing/2014/main" id="{75DDC24A-80C8-40AE-AA3D-DDEE0FD216C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" r="2537"/>
          <a:stretch>
            <a:fillRect/>
          </a:stretch>
        </p:blipFill>
        <p:spPr>
          <a:xfrm>
            <a:off x="460711" y="430110"/>
            <a:ext cx="3060000" cy="423144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30591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De första uppgifterna är ja-nej-frågor för att ta reda på om </a:t>
            </a:r>
          </a:p>
          <a:p>
            <a:r>
              <a:rPr lang="sv-SE" dirty="0"/>
              <a:t>du rapporterar som ombud</a:t>
            </a:r>
          </a:p>
          <a:p>
            <a:r>
              <a:rPr lang="sv-SE" dirty="0"/>
              <a:t>du vill ändra en tidigare inskickad handling</a:t>
            </a:r>
          </a:p>
          <a:p>
            <a:r>
              <a:rPr lang="sv-SE" dirty="0"/>
              <a:t>transporten startar utanför Sveriges gränser eller </a:t>
            </a:r>
          </a:p>
          <a:p>
            <a:r>
              <a:rPr lang="sv-SE" dirty="0"/>
              <a:t>det farliga avfallet kommer direkt från hushåll</a:t>
            </a:r>
          </a:p>
        </p:txBody>
      </p:sp>
      <p:pic>
        <p:nvPicPr>
          <p:cNvPr id="13" name="Bildobjekt 12" descr="Skärmdump på e-tjänstens rubrikrad där Start är markerad.">
            <a:extLst>
              <a:ext uri="{FF2B5EF4-FFF2-40B4-BE49-F238E27FC236}">
                <a16:creationId xmlns:a16="http://schemas.microsoft.com/office/drawing/2014/main" id="{6DA5F28F-BE4D-4B34-9266-43DA6961F4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11" y="140525"/>
            <a:ext cx="3680779" cy="28958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277942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3</a:t>
            </a:r>
            <a:br>
              <a:rPr lang="sv-SE"/>
            </a:br>
            <a:r>
              <a:rPr lang="sv-SE"/>
              <a:t>kontakt-uppgifter</a:t>
            </a:r>
          </a:p>
        </p:txBody>
      </p:sp>
    </p:spTree>
    <p:extLst>
      <p:ext uri="{BB962C8B-B14F-4D97-AF65-F5344CB8AC3E}">
        <p14:creationId xmlns:p14="http://schemas.microsoft.com/office/powerpoint/2010/main" val="220710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17" name="Platshållare för bild 16" descr="Skärmdump på e-tjänstens steg: Kontaktuppgifter med två inmatningsområden. Ett om uppgiftslämnaren och det andra om verksamheten, kallat &quot;verksamhetsutövare&quot;.">
            <a:extLst>
              <a:ext uri="{FF2B5EF4-FFF2-40B4-BE49-F238E27FC236}">
                <a16:creationId xmlns:a16="http://schemas.microsoft.com/office/drawing/2014/main" id="{4D5CBDCB-71F2-4AEE-A919-9D95530D3E2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42" b="684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sz="1800" dirty="0"/>
              <a:t>Vissa uppgifter om dig som uppgiftslämnare fylls i automatiskt och går inte att ändra.</a:t>
            </a:r>
          </a:p>
          <a:p>
            <a:r>
              <a:rPr lang="sv-SE" sz="1800" dirty="0"/>
              <a:t>Fyll i uppgifter om verksamhetsutövaren, dvs organisationen du representerar/transport-företaget.</a:t>
            </a:r>
          </a:p>
          <a:p>
            <a:r>
              <a:rPr lang="sv-SE" sz="1800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114124698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0.12</DLCPolicyLabelValue>
    <DLCPolicyLabelClientValue xmlns="7996adfb-96da-4ad1-ae3a-7c6b46cd9d70" xsi:nil="true"/>
    <DLCPolicyLabelLock xmlns="7996adfb-96da-4ad1-ae3a-7c6b46cd9d70" xsi:nil="true"/>
  </documentManagement>
</p:properties>
</file>

<file path=customXml/itemProps1.xml><?xml version="1.0" encoding="utf-8"?>
<ds:datastoreItem xmlns:ds="http://schemas.openxmlformats.org/officeDocument/2006/customXml" ds:itemID="{948EBEDA-2334-4C55-B0D3-C61C36BEAED5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76C88148-078B-412C-951C-73DF22BCA2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96adfb-96da-4ad1-ae3a-7c6b46cd9d70"/>
    <ds:schemaRef ds:uri="ea7ce805-1af7-4231-833e-976235cb0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968F4E4-2881-43EA-A478-5B9DD9BD10DB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ea7ce805-1af7-4231-833e-976235cb0fec"/>
    <ds:schemaRef ds:uri="7996adfb-96da-4ad1-ae3a-7c6b46cd9d7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1081</Words>
  <Application>Microsoft Office PowerPoint</Application>
  <PresentationFormat>Bildspel på skärmen (16:9)</PresentationFormat>
  <Paragraphs>237</Paragraphs>
  <Slides>27</Slides>
  <Notes>4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NV-9-16-pptmall</vt:lpstr>
      <vt:lpstr>Så fungerar  e-tjänsten</vt:lpstr>
      <vt:lpstr>Info om bildrättigheter i denna presentation</vt:lpstr>
      <vt:lpstr>Steg 1 logga in</vt:lpstr>
      <vt:lpstr>www.naturvardsverket.se/avfallsregister</vt:lpstr>
      <vt:lpstr>Nästan inne i e-tjänsten</vt:lpstr>
      <vt:lpstr>Steg 2 de första uppgifterna</vt:lpstr>
      <vt:lpstr>Start</vt:lpstr>
      <vt:lpstr>Steg 3 kontakt-uppgifter</vt:lpstr>
      <vt:lpstr>Kontaktuppgifter</vt:lpstr>
      <vt:lpstr>Exempel med kontaktuppgifter</vt:lpstr>
      <vt:lpstr>Steg 4 transport-information</vt:lpstr>
      <vt:lpstr>Transport-information</vt:lpstr>
      <vt:lpstr>Lämna uppgifter: transportinformation - Lastning och start av transport</vt:lpstr>
      <vt:lpstr>Lämna uppgifter: transportinformation - Plats för start av transport. Alternativ 1 om adress finns</vt:lpstr>
      <vt:lpstr>Lämna uppgifter: transportinformation - Plats för start av transport. Alternativ 2 om adress saknas – uppge koordinater</vt:lpstr>
      <vt:lpstr>Lämna uppgifter: transportinformation - Plats för slut av transport. Alternativ 1 uppge adress om det finns</vt:lpstr>
      <vt:lpstr>Steg 5 uppgifter om avfallet</vt:lpstr>
      <vt:lpstr>Farligt avfall</vt:lpstr>
      <vt:lpstr>Exempel på uppgifter om farligt avfall</vt:lpstr>
      <vt:lpstr>Lämna uppgifter om farligt avfall</vt:lpstr>
      <vt:lpstr>Steg 6 summering &amp; granskning</vt:lpstr>
      <vt:lpstr>Summering</vt:lpstr>
      <vt:lpstr>Steg 7 snart klar!</vt:lpstr>
      <vt:lpstr>När summeringen är inskickad är du klar</vt:lpstr>
      <vt:lpstr>Vänta!  Hur ändrar jag i efterhand?</vt:lpstr>
      <vt:lpstr>Start</vt:lpstr>
      <vt:lpstr>Exempel på ändring av tidigare uppgift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Så fungerar  e-tjänsten</dc:title>
  <dc:creator>Åkerman, Ulla</dc:creator>
  <cp:lastModifiedBy>Åkerman, Ulla</cp:lastModifiedBy>
  <cp:revision>1</cp:revision>
  <dcterms:created xsi:type="dcterms:W3CDTF">2020-10-19T10:01:46Z</dcterms:created>
  <dcterms:modified xsi:type="dcterms:W3CDTF">2020-12-21T08:01:50Z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