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08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37911-4952-4C9B-A60A-861D38C7F98A}" v="1" dt="2023-10-11T15:16:52.169"/>
    <p1510:client id="{AD9B5B03-A4AC-43CC-A071-249EEFFCB10F}" v="14" dt="2023-10-12T09:35:46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29B54-35CB-4EBF-941E-1228CA3DF654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C8689-8127-4C33-88C9-5FD5B1DE60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03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75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A53413-D313-C494-38BC-0728DE7C6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9B8C171-26DD-DC8C-D9D6-23D780832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2927CD-1FC9-BC41-D633-4D38635E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5AA809-8EF0-BE37-1F4A-263293DA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177D25-D49A-0488-1C70-888586DE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84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E6C8B-DACA-4F36-0BD9-203E1559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E66564-A5E7-4BD9-840B-AE84BBEBB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1CEBF0-5B91-38C0-476D-2ED9D0575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3C4CE1-8E1E-EF9E-1645-8EDE96E8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994382-8B92-C261-3554-DDBDD8AE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122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D1FD62D-263D-1A75-F343-73D44A4C74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039563-CD17-BC46-B23C-9CE925370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69A2C7-B4B8-C858-93A8-ECABE358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1813DF-B8D9-F2AE-5785-5AAC0923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01C7A5-3689-C7AF-BFD5-728CD942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143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018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1E0D28-0BC4-3B35-7838-D46351A15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BE6A49-C4C7-6901-6ECD-66411CBC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4FA627-D325-679D-AE82-A3C1AF3AB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066DD7-B5F2-6D96-CA4D-D2777EA79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FF224C-93DB-3364-21FB-D66D5831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69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F6B42A-9401-5393-FD2A-209684F8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A6A919-CB4E-CDFB-5679-4891C17D5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7A1896-A36D-D43F-001E-72D21161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56A597-8542-317E-EC4F-AFC7DD805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725B31-1557-E3AC-D7BB-E2353F36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04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FC8457-60D8-7D88-A45F-DB829923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82CB7B-F59C-3F44-463E-658228900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4774DEB-BCFA-2282-D123-591D9E386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DE52CA-051C-EED4-2CE3-BF588180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66CBA2-EE67-0F68-4406-D72D63EA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C5F058B-D065-BA3A-A5EE-D8E4D0B4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5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400B7F-A6B3-58E1-1C58-CA167C678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2B90E0-F21D-F994-8E49-90018E759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C1C21F3-052F-453F-2E8F-2D3108702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6D81D28-3CB3-399F-7192-49733E315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50CE4C5-E9BA-FEED-6403-0F31BF8E8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CBFB216-4C7D-F70D-FDAA-BFCB41D8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3D01B00-8769-F9A6-A3E3-39302D47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43F73D-020E-65BE-4E61-D38C1B89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102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16BC6-C3F9-CFE7-EB04-70B5CCF8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0F1BA06-58D7-B9A9-6E1A-C3EF0170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51B02E-AC50-E6AE-43E3-BD1B428D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9BBFF6E-AC96-B463-85A2-6ED0422E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05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FEA289E-5745-69DC-E9A9-EEFF4CECF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097BC8B-9724-B6F3-2782-44499DC3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B4D4B9-A927-A5DC-E79F-5CAE3CB6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844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8F1CDD-41CA-ADCE-4021-88F4A454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F6E03D-1F88-723D-B6BE-C6B6AE219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CE77479-9E75-05DB-0632-A6FF52535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52F7FE7-E56D-BF37-F060-4BAB1D2C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773B3A-01E0-9068-D7EC-4C1DA4D03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8BCDFC6-84B7-8DC3-0CC3-92025A2D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761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A9724F-EB82-7374-E310-384B836CC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E5EDF4-4BE6-A2AE-3EFF-2751D8F5B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400A73-0514-3348-76B4-82A74DBE3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C12EED-ACB3-9AC2-02CF-8E40CE1F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F6D9F2-41E2-D090-1A1B-F1BE279E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2D5643-D0BD-C5DF-F7EA-EAF5E9DA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46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F46CC2E-6D4F-7731-BAA7-04B1206D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C107D7-6B1C-D3C6-7449-ED6AB027E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1C235F-D444-CAF9-C8D7-5076123FF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A1E8-1F35-489B-A260-63D6941158DD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C84672-9530-ACED-50D6-F3AEF8CFE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4E2CA5-357F-C0A6-2672-BA9D43216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28DD-9031-4578-9A32-D8E1783087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23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E45E027-BC39-4780-9C57-507291C6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032C26-2CD8-43A9-A365-43DE50B3A8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Den kommunala tillståndsplikten för privata förbudsskyltar, regleras i </a:t>
            </a:r>
            <a:r>
              <a:rPr lang="sv-SE" b="1" i="1" dirty="0"/>
              <a:t>5 §</a:t>
            </a:r>
            <a:r>
              <a:rPr lang="sv-SE" i="1" dirty="0"/>
              <a:t> lag (1998:814) med särskilda bestämmelser om gaturenhållning och skyltning (LGS).</a:t>
            </a:r>
            <a:endParaRPr lang="sv-SE" altLang="sv-SE" b="1" dirty="0"/>
          </a:p>
          <a:p>
            <a:pPr marL="0" indent="0">
              <a:buNone/>
            </a:pPr>
            <a:endParaRPr lang="sv-SE" altLang="sv-SE" b="1" dirty="0"/>
          </a:p>
          <a:p>
            <a:pPr marL="0" indent="0">
              <a:buNone/>
            </a:pPr>
            <a:r>
              <a:rPr lang="sv-SE" altLang="sv-SE" dirty="0"/>
              <a:t>”Skyltar varigenom allmänheten avvisas från ett visst område, som är </a:t>
            </a:r>
            <a:r>
              <a:rPr lang="sv-SE" altLang="sv-SE" b="1" dirty="0"/>
              <a:t>av betydelse för friluftslivet,</a:t>
            </a:r>
            <a:r>
              <a:rPr lang="sv-SE" altLang="sv-SE" dirty="0"/>
              <a:t> får inte finnas uppsatta utan tillstånd av kommunal myndighet. Tillstånd behövs dock inte om det är </a:t>
            </a:r>
            <a:r>
              <a:rPr lang="sv-SE" altLang="sv-SE" b="1" dirty="0"/>
              <a:t>uppenbart </a:t>
            </a:r>
            <a:r>
              <a:rPr lang="sv-SE" altLang="sv-SE" dirty="0"/>
              <a:t>att allmänheten inte får färdas fritt inom området eller att skylten är </a:t>
            </a:r>
            <a:r>
              <a:rPr lang="sv-SE" altLang="sv-SE" b="1" dirty="0"/>
              <a:t>behörig </a:t>
            </a:r>
            <a:r>
              <a:rPr lang="sv-SE" altLang="sv-SE" dirty="0"/>
              <a:t>av något annat skäl.”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EF685543-95B6-4DD5-8204-3624242B7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Förbudsskyltar i naturen – vad gäller?</a:t>
            </a:r>
          </a:p>
        </p:txBody>
      </p:sp>
      <p:pic>
        <p:nvPicPr>
          <p:cNvPr id="8" name="Platshållare för bild 7">
            <a:extLst>
              <a:ext uri="{FF2B5EF4-FFF2-40B4-BE49-F238E27FC236}">
                <a16:creationId xmlns:a16="http://schemas.microsoft.com/office/drawing/2014/main" id="{AC87D5D0-0B4D-4FDC-8A02-A751799E78C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7119514" y="1420297"/>
            <a:ext cx="6492783" cy="3652191"/>
          </a:xfrm>
        </p:spPr>
      </p:pic>
      <p:sp>
        <p:nvSpPr>
          <p:cNvPr id="67" name="textruta 66">
            <a:extLst>
              <a:ext uri="{FF2B5EF4-FFF2-40B4-BE49-F238E27FC236}">
                <a16:creationId xmlns:a16="http://schemas.microsoft.com/office/drawing/2014/main" id="{8B1125C1-6B5F-F66C-34DB-3C0C75844573}"/>
              </a:ext>
            </a:extLst>
          </p:cNvPr>
          <p:cNvSpPr txBox="1"/>
          <p:nvPr/>
        </p:nvSpPr>
        <p:spPr>
          <a:xfrm rot="16200000">
            <a:off x="7740319" y="5823078"/>
            <a:ext cx="1353557" cy="194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7" dirty="0"/>
              <a:t>Foto: Sanja Kuruzovic</a:t>
            </a:r>
          </a:p>
        </p:txBody>
      </p:sp>
    </p:spTree>
    <p:extLst>
      <p:ext uri="{BB962C8B-B14F-4D97-AF65-F5344CB8AC3E}">
        <p14:creationId xmlns:p14="http://schemas.microsoft.com/office/powerpoint/2010/main" val="21246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8" ma:contentTypeDescription="Skapa ett nytt dokument." ma:contentTypeScope="" ma:versionID="ab7e805e8210522f52dcb26b9b9c6048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1a276e6a935588718c25239012ba5568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449D7D-38F1-4CF0-8BD1-D975B4EFF8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6561fe-7ce6-4576-aea2-b6179d936bcd"/>
    <ds:schemaRef ds:uri="a9b39fa6-9f8a-42dd-ba1b-625470a949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09002E-F1D9-42A4-AAA3-75997383DF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8C9FA4-EFDA-4B66-95E2-388E4F34F7DA}">
  <ds:schemaRefs>
    <ds:schemaRef ds:uri="a9b39fa6-9f8a-42dd-ba1b-625470a9495b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46561fe-7ce6-4576-aea2-b6179d936bc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Bredbild</PresentationFormat>
  <Paragraphs>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Förbudsskyltar i naturen – vad gäller?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Förbudsskyltar i naturen – vad gäller?</dc:title>
  <dc:creator>Kuruzovic, Sanja</dc:creator>
  <cp:lastModifiedBy>Löfström, Mats</cp:lastModifiedBy>
  <cp:revision>2</cp:revision>
  <dcterms:created xsi:type="dcterms:W3CDTF">2023-10-11T15:16:46Z</dcterms:created>
  <dcterms:modified xsi:type="dcterms:W3CDTF">2024-10-02T11:05:52Z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  <property fmtid="{D5CDD505-2E9C-101B-9397-08002B2CF9AE}" pid="3" name="MediaServiceImageTags">
    <vt:lpwstr/>
  </property>
</Properties>
</file>