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AE94A2-C8F5-4163-AA03-B7CEF70C667E}" v="1" dt="2023-10-11T15:25:46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8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uzovic, Sanja" userId="bf72875e-593b-449d-a13b-fe8216c41772" providerId="ADAL" clId="{57AE94A2-C8F5-4163-AA03-B7CEF70C667E}"/>
    <pc:docChg chg="addSld delSld modSld">
      <pc:chgData name="Kuruzovic, Sanja" userId="bf72875e-593b-449d-a13b-fe8216c41772" providerId="ADAL" clId="{57AE94A2-C8F5-4163-AA03-B7CEF70C667E}" dt="2023-10-11T15:25:51.225" v="3" actId="207"/>
      <pc:docMkLst>
        <pc:docMk/>
      </pc:docMkLst>
      <pc:sldChg chg="new del">
        <pc:chgData name="Kuruzovic, Sanja" userId="bf72875e-593b-449d-a13b-fe8216c41772" providerId="ADAL" clId="{57AE94A2-C8F5-4163-AA03-B7CEF70C667E}" dt="2023-10-11T15:25:48.062" v="2" actId="47"/>
        <pc:sldMkLst>
          <pc:docMk/>
          <pc:sldMk cId="1499851099" sldId="256"/>
        </pc:sldMkLst>
      </pc:sldChg>
      <pc:sldChg chg="modSp add mod">
        <pc:chgData name="Kuruzovic, Sanja" userId="bf72875e-593b-449d-a13b-fe8216c41772" providerId="ADAL" clId="{57AE94A2-C8F5-4163-AA03-B7CEF70C667E}" dt="2023-10-11T15:25:51.225" v="3" actId="207"/>
        <pc:sldMkLst>
          <pc:docMk/>
          <pc:sldMk cId="828966160" sldId="479"/>
        </pc:sldMkLst>
        <pc:spChg chg="mod">
          <ac:chgData name="Kuruzovic, Sanja" userId="bf72875e-593b-449d-a13b-fe8216c41772" providerId="ADAL" clId="{57AE94A2-C8F5-4163-AA03-B7CEF70C667E}" dt="2023-10-11T15:25:51.225" v="3" actId="207"/>
          <ac:spMkLst>
            <pc:docMk/>
            <pc:sldMk cId="828966160" sldId="479"/>
            <ac:spMk id="2" creationId="{7395DCDE-CD45-4453-803C-015CF10A22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4643C2-3ADE-F652-D109-4A5D5B1BA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794A51B-9C68-C7EE-5FB7-825CE2344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BAFBB0-0889-23D5-93B7-3902AD675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BEF273-9A84-9815-8261-53B6CB70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65A6FE-1644-DE71-3884-A91C08F8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453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2E3E29-D5D7-9810-68E6-3E459519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F656B6F-4541-E08C-5662-B7688682E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9F2153-501F-78FB-F12B-9BD9578C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710DB4-E580-0CD1-1096-7159DF1B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8A4C80-2719-BAEF-19FD-808C3B43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75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3B50E9F-A98B-C031-11C5-F704341EB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A9BC34F-B7B3-AC52-8779-467612E2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777B1F-C188-4348-53A1-0DB7435C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2A51D7-B8E3-1639-4024-21B50543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2DD193-A3E7-4B19-824C-7B0ED2D3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909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61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304BDC-918D-ABB5-C1F6-9FF063EB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B236F8-122D-307B-55F3-21C2900C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6E5E08-E6C7-79FB-8160-40BB99B13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5E66E2-2028-A5FD-60BF-DFD68AFD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55B5B8-EC37-115E-66B4-10E324ED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46EE3-6621-898B-9B44-5D9CF7021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2B79BF-011F-B7CC-670B-713D8F512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7DC210-CD74-942E-94D0-92B85CA3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BA95FD-38A4-0B32-A868-A5F8F9E6B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B1C202-EC28-75E4-8F55-FD0FC3F4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0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9C3B6A-3F3B-A192-87F6-197F2CC1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4495DC-01FF-9B49-476C-5AB4DB5F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70EE4CD-9740-39D0-1AF0-DC2B055E2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EF989F-2EF4-A780-41CD-B1C61CE07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D4597D-953D-15DF-8E01-EFADE489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2DEC8E-684C-17A6-3A6A-1F0462E1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15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AB88A5-EAB7-242E-F328-C084A3D54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FCCFFA-459A-5837-4832-2DCCE07EF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B40F99F-28FD-AE33-292D-740878F05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E8F93F4-6171-52AD-3A1F-83E7F651F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C29AF3-D699-E03E-90C9-FAE6BB960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0B88097-1013-959E-5F24-43CD20FF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90E44B-632F-9C73-D8E7-6FF90B27E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7BFF554-DC21-A3EA-1BB6-598D7A86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0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DC3FCC-14AE-854B-A58D-31F2E702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6E2A7C-D3ED-9940-1C16-30370C34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3E47AE2-198E-EB52-FC29-20675C9E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FF520F-D463-ECBC-B91C-BF12B8F7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58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B3CF43C-226E-1BBF-1F54-CC9D034B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5FD870D-E82B-7134-FB6C-75658483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19E03B-A8C3-EA18-4781-DC676B33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164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B201C-576F-A7AF-D9FF-9A9F4E86D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6A017-495A-3838-CE9A-4319CA13C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8B0B9E-22FA-34EF-DC47-43EC9FD97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E3AE8C-4437-5317-8E2A-C60286F3F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018EEE5-F79E-BA75-74D9-3E3F5917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661BA5-4AA5-9FE0-E43E-018CC07A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871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7659D6-E4E1-CEFD-BE3D-59818B007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FD77D9-95C8-7C50-D708-17A576337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926135-ECB7-05DC-D67D-3EC74B274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EEEBD89-4D65-CBBB-6654-56FD011A8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805EC5-D526-20C9-999E-B3CED12C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62113BF-13CC-F4DE-0FF7-6E820666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75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66514C7-9002-8FD3-FB2A-24E20996C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62A44A-588F-D193-DFE6-D401845FE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DBD15E-8F10-3DA5-C96A-D94930BA2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82773-5824-43C4-A76F-739A6B1A97C3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0A496C-C2D1-35C4-7C90-EACC4CF61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7FD55D-7A12-D181-5A4C-A5190DB00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13C86-45CB-4C32-A189-9771699477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4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BA5A95-EE04-4B09-91BE-988334A2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B3BFB4-6E98-49AA-8098-4BED3CE654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1700808"/>
            <a:ext cx="6240693" cy="4032448"/>
          </a:xfrm>
        </p:spPr>
        <p:txBody>
          <a:bodyPr/>
          <a:lstStyle/>
          <a:p>
            <a:r>
              <a:rPr lang="sv-SE" sz="1467" dirty="0"/>
              <a:t>Det finns ingen enhetlig juridisk definition av vad som utgör en anläggning.</a:t>
            </a:r>
          </a:p>
          <a:p>
            <a:r>
              <a:rPr lang="sv-SE" sz="1467" dirty="0"/>
              <a:t>Det blir allt vanligare med olika former av anläggningar, för vilka tvingande avgift tas ut för nyttjandet. (Skidspår, vandrings-, cykel-, kanot- och </a:t>
            </a:r>
            <a:r>
              <a:rPr lang="sv-SE" sz="1467" dirty="0" err="1"/>
              <a:t>ridleder</a:t>
            </a:r>
            <a:r>
              <a:rPr lang="sv-SE" sz="1467" dirty="0"/>
              <a:t> m.m.)</a:t>
            </a:r>
          </a:p>
          <a:p>
            <a:r>
              <a:rPr lang="sv-SE" sz="1467" dirty="0"/>
              <a:t>Exempel: Markägaren har på sin privata, men allemansrättsligt tillgängliga, brygga kostat på särskilda anordningar i form av hopptorn och trampoliner. Markägaren anses då ha rätt att ta ut en skälig avgift för allmänhetens nyttjande för att täcka dessa kostnader. </a:t>
            </a:r>
          </a:p>
          <a:p>
            <a:r>
              <a:rPr lang="sv-SE" sz="1467" dirty="0"/>
              <a:t>Den som ändå nyttjar anläggningen utan att betala kan straffas (för egenmäktigt förfarande eller bedrägligt beteende).</a:t>
            </a:r>
          </a:p>
          <a:p>
            <a:r>
              <a:rPr lang="sv-SE" sz="1467" dirty="0"/>
              <a:t>HFD 2012:70 – Vasaloppsspåret och kommunala tvingande spåravgifter. </a:t>
            </a:r>
            <a:br>
              <a:rPr lang="sv-SE" sz="1467" dirty="0"/>
            </a:br>
            <a:r>
              <a:rPr lang="sv-SE" sz="1467" dirty="0"/>
              <a:t>(Laglighetsprövning enligt kommunallagen.)</a:t>
            </a:r>
          </a:p>
          <a:p>
            <a:pPr lvl="1"/>
            <a:r>
              <a:rPr lang="sv-SE" sz="1467" dirty="0"/>
              <a:t>Kommunens insatser och kostnader för att ställa i ordning och underhålla skidspår ansågs vara av sådan omfattning att avgiftsbeläggning av spåren inte stod i strid med allemansrätten.</a:t>
            </a:r>
            <a:endParaRPr lang="sv-SE" sz="1333" dirty="0"/>
          </a:p>
          <a:p>
            <a:pPr lvl="1"/>
            <a:r>
              <a:rPr lang="sv-SE" sz="1467" dirty="0"/>
              <a:t>Avgiftsuttaget ansågs inte hindra andra från att åka gratis i samma terräng.</a:t>
            </a:r>
          </a:p>
          <a:p>
            <a:endParaRPr lang="sv-SE" sz="1467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95DCDE-CD45-4453-803C-015CF10A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Anläggningar och allemansrätten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C57D6C36-8EC4-5A3F-04E5-04FCE34902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82896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7" ma:contentTypeDescription="Skapa ett nytt dokument." ma:contentTypeScope="" ma:versionID="f1faef64b2a716ad795b7e0bd04e4bdf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5a5c533c43ba563ce9599c80d6324a4b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643B85-CE3F-4E62-B2A6-685A960D8859}"/>
</file>

<file path=customXml/itemProps2.xml><?xml version="1.0" encoding="utf-8"?>
<ds:datastoreItem xmlns:ds="http://schemas.openxmlformats.org/officeDocument/2006/customXml" ds:itemID="{5E2AB1D2-9798-430A-B89B-4A4C7ABD0694}"/>
</file>

<file path=customXml/itemProps3.xml><?xml version="1.0" encoding="utf-8"?>
<ds:datastoreItem xmlns:ds="http://schemas.openxmlformats.org/officeDocument/2006/customXml" ds:itemID="{253BBD90-0B14-4118-AAB9-22DE288846F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Anläggningar och allemansrätten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Anläggningar och allemansrätten</dc:title>
  <dc:creator>Kuruzovic, Sanja</dc:creator>
  <cp:lastModifiedBy>Kuruzovic, Sanja</cp:lastModifiedBy>
  <cp:revision>1</cp:revision>
  <dcterms:created xsi:type="dcterms:W3CDTF">2023-10-11T15:25:41Z</dcterms:created>
  <dcterms:modified xsi:type="dcterms:W3CDTF">2023-10-11T15:26:01Z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</Properties>
</file>