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7E399-07B0-41EB-9F25-569C4758F611}" v="1" dt="2023-10-11T15:21:48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8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uzovic, Sanja" userId="bf72875e-593b-449d-a13b-fe8216c41772" providerId="ADAL" clId="{8957E399-07B0-41EB-9F25-569C4758F611}"/>
    <pc:docChg chg="addSld delSld modSld">
      <pc:chgData name="Kuruzovic, Sanja" userId="bf72875e-593b-449d-a13b-fe8216c41772" providerId="ADAL" clId="{8957E399-07B0-41EB-9F25-569C4758F611}" dt="2023-10-11T15:21:53.617" v="3" actId="207"/>
      <pc:docMkLst>
        <pc:docMk/>
      </pc:docMkLst>
      <pc:sldChg chg="new del">
        <pc:chgData name="Kuruzovic, Sanja" userId="bf72875e-593b-449d-a13b-fe8216c41772" providerId="ADAL" clId="{8957E399-07B0-41EB-9F25-569C4758F611}" dt="2023-10-11T15:21:50.252" v="2" actId="47"/>
        <pc:sldMkLst>
          <pc:docMk/>
          <pc:sldMk cId="2722679179" sldId="256"/>
        </pc:sldMkLst>
      </pc:sldChg>
      <pc:sldChg chg="modSp add mod">
        <pc:chgData name="Kuruzovic, Sanja" userId="bf72875e-593b-449d-a13b-fe8216c41772" providerId="ADAL" clId="{8957E399-07B0-41EB-9F25-569C4758F611}" dt="2023-10-11T15:21:53.617" v="3" actId="207"/>
        <pc:sldMkLst>
          <pc:docMk/>
          <pc:sldMk cId="2730812164" sldId="320"/>
        </pc:sldMkLst>
        <pc:spChg chg="mod">
          <ac:chgData name="Kuruzovic, Sanja" userId="bf72875e-593b-449d-a13b-fe8216c41772" providerId="ADAL" clId="{8957E399-07B0-41EB-9F25-569C4758F611}" dt="2023-10-11T15:21:53.617" v="3" actId="207"/>
          <ac:spMkLst>
            <pc:docMk/>
            <pc:sldMk cId="2730812164" sldId="320"/>
            <ac:spMk id="5" creationId="{4CD11CD6-B442-472B-85CA-576D8C0F56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BCC02F-D2D3-1B57-DA6B-3CA11476D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39A491E-C0D8-0BBB-9290-B40CEF5CA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C40576-44DE-3B41-1C2F-914B1CC8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A84F9-B089-9910-6CBD-AA22EA1C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60B502-9852-A464-4C5D-18A65A8C7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716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9BA949-C3E6-78E9-A137-1367ADAD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CB35BC-66CF-4D51-2CC4-D4A219843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954875-63B3-2C9F-1298-700CDEF78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03F72F-7116-CF65-AA87-0C58EB38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F71084-2D40-C5FE-01BD-97188DE6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0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EA3CC5-641C-8786-E631-619788B88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B215DE-1C0C-1617-03F5-1B4AFCC3F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51E007-0CCB-26EB-AD8B-D4439F57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E49A4F-4BF5-65A1-BA78-168A9968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737072-D5D1-30EB-C470-CA042E53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52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656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11C656-ECE2-3DB0-5C1D-AA2C0F9D1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6345B-69E1-D3A9-03D6-DBA7CFC9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88F246-3E18-8327-A53A-B04A531E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1C7F03-62A7-A124-6FED-6853936B9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D49CEA-E6A5-01EA-6D29-F7FA48F4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44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D52EB5-09E2-ACE0-CC96-95B78045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C897C5-8A43-8F06-06A4-FA1143170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4EB7D1-2A28-737E-DD56-5B7D421B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B83318-7AF2-522F-D0ED-E301B338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91A395-8728-5C83-07F5-E9DE0CDA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730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98E9C-2762-CF87-30C0-E438B327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73CE14-7E33-5385-94CC-69C56D11B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D77DB4-FA78-33A7-33D4-489CACFBA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F7236D-6A13-9AF5-22CD-0F00A4E0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AA5C7F-F50D-023D-EB2B-10DB939A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B5E322-4888-66FE-A1B3-9328C5E0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83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646E76-5284-76A2-9B90-E125D6CFA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AF0A5FE-5C3A-1DEB-6348-92A96A1D1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B7F5F4-3C71-4279-1E76-140AE3E0C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8388375-613E-F23A-5D84-E89AE3837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3DE206-3943-7BAD-3095-E077AE2775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B4455BC-A7E9-06A3-33D2-4BB01D3D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3CC8981-5302-A828-5C36-0222296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0514BAE-AEBB-FC64-C7EB-CDBE19B2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65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10DDCF-9C83-B4DD-9C16-5F37C5973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4E8C2F3-4CDA-8059-86F0-9D6FF8F9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8F2A8B-1406-822D-AFFD-A48ACE77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21783D-1610-7D8D-2DE5-37FFE776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70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B68250-E8D7-FEAE-31F1-303C040A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48ADEDB-CF23-C193-4571-C82EC693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C7FF3A3-908B-CE88-777B-2CC3CDA3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43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6C35BC-7E09-3666-F6A8-96E3C0FA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AA0FC3-B41F-9FDE-818D-C43EBA0E4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2B2AE1-917C-A49F-C024-6DB315106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036332-77CC-0F42-D866-DA19C2FD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5F373E-3507-9959-FD9B-76013829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6A14D9-5ABE-958D-3D8E-B5A37FCA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63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5C0901-0BEF-51BF-F1C5-9EBC7858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63B8B6C-6EA1-EE11-4CCA-75B62B871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5FCBB25-0935-152D-F2DC-29C65C222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5A8B7D-CD15-43E2-CB8F-EA277708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27168DD-681D-25C0-DC25-976B6F80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54110EF-FBFE-531F-3C64-C0B09580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39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8BFCC49-E215-4C0E-7AAD-0CA4BC23A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CCC805-FB92-4ED0-C472-65F1096B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2A8AC6-C4C2-84FE-41A0-61F119DB7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11A7-E615-4D21-9624-BC2B48759947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E27487-A1D0-CB0E-C016-2E7FF482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423C6E-F3B9-2943-058E-8FEB3CD08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2B1-7644-4B4A-BB4B-8B517EA82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48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F2A049E-1E94-4218-9265-5B859D9B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8EC08B-46CF-49A7-99F8-5841A66AA8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1700808"/>
            <a:ext cx="6240693" cy="4032448"/>
          </a:xfrm>
        </p:spPr>
        <p:txBody>
          <a:bodyPr/>
          <a:lstStyle/>
          <a:p>
            <a:r>
              <a:rPr lang="sv-SE" dirty="0"/>
              <a:t>Allemansrätten gäller även i skyddade områden men kan vara begränsad.</a:t>
            </a:r>
          </a:p>
          <a:p>
            <a:r>
              <a:rPr lang="sv-SE" dirty="0"/>
              <a:t>Begränsningar kan införas genom </a:t>
            </a:r>
            <a:r>
              <a:rPr lang="sv-SE" b="1" dirty="0"/>
              <a:t>föreskrifter</a:t>
            </a:r>
            <a:r>
              <a:rPr lang="sv-SE" dirty="0"/>
              <a:t> om rätten att färdas och vistas inom skyddade områden. Föreskrifterna gäller alla, såväl markägare som besökare. </a:t>
            </a:r>
            <a:r>
              <a:rPr lang="sv-SE" b="1" dirty="0"/>
              <a:t>Olika områden kan ha olika föreskrifter</a:t>
            </a:r>
            <a:r>
              <a:rPr lang="sv-SE" dirty="0"/>
              <a:t> – allt beroende på vad som krävs för att skydda värdena i det enskilda fallet.</a:t>
            </a:r>
          </a:p>
          <a:p>
            <a:r>
              <a:rPr lang="sv-SE" dirty="0"/>
              <a:t>Det kan exempelvis vara förbjudet att elda, tälta, lägga till med båt eller ha med sig hund i området. Cykling och ridning kanske är tillåtet, men bara på markerade leder. Bärplockning är ofta tillåten, även om du ibland bara får plocka så mycket som du kan äta på plats.</a:t>
            </a:r>
          </a:p>
          <a:p>
            <a:r>
              <a:rPr lang="sv-SE" dirty="0"/>
              <a:t>Om det behövs utifrån skyddet kan områden helt eller delvis beläggas med (oftast tidsbegränsade) tillträdesförbud.</a:t>
            </a:r>
          </a:p>
          <a:p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4CD11CD6-B442-472B-85CA-576D8C0F5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Allemansrätten i skyddade områden?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90F6321D-433E-C769-19DC-9FBFC9D9E33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273081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7" ma:contentTypeDescription="Skapa ett nytt dokument." ma:contentTypeScope="" ma:versionID="f1faef64b2a716ad795b7e0bd04e4bdf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5a5c533c43ba563ce9599c80d6324a4b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D0893E-3671-4ABD-B797-18526FEEC62D}"/>
</file>

<file path=customXml/itemProps2.xml><?xml version="1.0" encoding="utf-8"?>
<ds:datastoreItem xmlns:ds="http://schemas.openxmlformats.org/officeDocument/2006/customXml" ds:itemID="{CF78143D-A3D1-4836-A65D-D0B57FF6B33E}"/>
</file>

<file path=customXml/itemProps3.xml><?xml version="1.0" encoding="utf-8"?>
<ds:datastoreItem xmlns:ds="http://schemas.openxmlformats.org/officeDocument/2006/customXml" ds:itemID="{FE0B3081-BE13-404D-B952-7B2B26AA86D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Allemansrätten i skyddade områden?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Allemansrätten i skyddade områden?</dc:title>
  <dc:creator>Kuruzovic, Sanja</dc:creator>
  <cp:lastModifiedBy>Kuruzovic, Sanja</cp:lastModifiedBy>
  <cp:revision>1</cp:revision>
  <dcterms:created xsi:type="dcterms:W3CDTF">2023-10-11T15:21:43Z</dcterms:created>
  <dcterms:modified xsi:type="dcterms:W3CDTF">2023-10-11T15:21:54Z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</Properties>
</file>