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F8782-13CD-4121-B2A6-57C89C37BD64}" v="1" dt="2023-10-11T15:17:34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8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uzovic, Sanja" userId="bf72875e-593b-449d-a13b-fe8216c41772" providerId="ADAL" clId="{B41F8782-13CD-4121-B2A6-57C89C37BD64}"/>
    <pc:docChg chg="addSld delSld modSld">
      <pc:chgData name="Kuruzovic, Sanja" userId="bf72875e-593b-449d-a13b-fe8216c41772" providerId="ADAL" clId="{B41F8782-13CD-4121-B2A6-57C89C37BD64}" dt="2023-10-11T15:17:39.426" v="3" actId="207"/>
      <pc:docMkLst>
        <pc:docMk/>
      </pc:docMkLst>
      <pc:sldChg chg="new del">
        <pc:chgData name="Kuruzovic, Sanja" userId="bf72875e-593b-449d-a13b-fe8216c41772" providerId="ADAL" clId="{B41F8782-13CD-4121-B2A6-57C89C37BD64}" dt="2023-10-11T15:17:36.503" v="2" actId="47"/>
        <pc:sldMkLst>
          <pc:docMk/>
          <pc:sldMk cId="698716448" sldId="256"/>
        </pc:sldMkLst>
      </pc:sldChg>
      <pc:sldChg chg="modSp add mod">
        <pc:chgData name="Kuruzovic, Sanja" userId="bf72875e-593b-449d-a13b-fe8216c41772" providerId="ADAL" clId="{B41F8782-13CD-4121-B2A6-57C89C37BD64}" dt="2023-10-11T15:17:39.426" v="3" actId="207"/>
        <pc:sldMkLst>
          <pc:docMk/>
          <pc:sldMk cId="1942400914" sldId="319"/>
        </pc:sldMkLst>
        <pc:spChg chg="mod">
          <ac:chgData name="Kuruzovic, Sanja" userId="bf72875e-593b-449d-a13b-fe8216c41772" providerId="ADAL" clId="{B41F8782-13CD-4121-B2A6-57C89C37BD64}" dt="2023-10-11T15:17:39.426" v="3" actId="207"/>
          <ac:spMkLst>
            <pc:docMk/>
            <pc:sldMk cId="1942400914" sldId="319"/>
            <ac:spMk id="5" creationId="{D27F78B5-9E3A-4BDA-BFC9-CF54FA1E471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DC10F2-6D11-24F1-972F-29B56610E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3EA69E0-1EB0-594C-18E1-0370E940D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27AD16-2DF7-4692-6957-B26EC3C92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CC5ADC-4F0B-C848-C00A-9B57A446E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8B5DA9-70A4-B73E-CBF4-645B00236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534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177423-3546-74CB-79D7-189855B7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05F726A-A57D-DC4E-E2A0-00803BFB7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F9209E-8235-2687-5B82-AD0E225DA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CE8622-CC4F-A1F7-7296-7D8E36860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F76DB2-C349-63EC-6511-C062D9DD9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299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1CCC7E7-EF41-3D9F-8AFC-ED5D1EAF96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24D09E4-A677-3F8E-6A79-B04DD5664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A0F974C-91AA-D3CD-E2C1-09CBE039E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FC93EB-6AA7-5B25-2AC8-6806DB47D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A7DF3E-0879-CED0-59B4-5AD5BEF93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156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06 Brödtext eller punktlista med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31371" y="6492968"/>
            <a:ext cx="4114800" cy="365125"/>
          </a:xfrm>
        </p:spPr>
        <p:txBody>
          <a:bodyPr/>
          <a:lstStyle/>
          <a:p>
            <a:pPr algn="l"/>
            <a:r>
              <a:rPr lang="sv-SE" dirty="0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10">
            <a:extLst>
              <a:ext uri="{FF2B5EF4-FFF2-40B4-BE49-F238E27FC236}">
                <a16:creationId xmlns:a16="http://schemas.microsoft.com/office/drawing/2014/main" id="{926E6B28-EF83-F241-9A49-D010F20359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2084851"/>
            <a:ext cx="6240693" cy="4032448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600"/>
              </a:spcAft>
              <a:defRPr sz="1800"/>
            </a:lvl1pPr>
            <a:lvl2pPr>
              <a:spcBef>
                <a:spcPts val="300"/>
              </a:spcBef>
              <a:spcAft>
                <a:spcPts val="600"/>
              </a:spcAft>
              <a:defRPr sz="1800"/>
            </a:lvl2pPr>
            <a:lvl3pPr>
              <a:spcBef>
                <a:spcPts val="300"/>
              </a:spcBef>
              <a:spcAft>
                <a:spcPts val="600"/>
              </a:spcAft>
              <a:defRPr sz="1800"/>
            </a:lvl3pPr>
            <a:lvl4pPr>
              <a:spcBef>
                <a:spcPts val="300"/>
              </a:spcBef>
              <a:spcAft>
                <a:spcPts val="600"/>
              </a:spcAft>
              <a:defRPr sz="1800"/>
            </a:lvl4pPr>
            <a:lvl5pPr>
              <a:spcBef>
                <a:spcPts val="300"/>
              </a:spcBef>
              <a:spcAft>
                <a:spcPts val="600"/>
              </a:spcAft>
              <a:defRPr sz="180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en-GB" noProof="0" dirty="0"/>
          </a:p>
        </p:txBody>
      </p:sp>
      <p:cxnSp>
        <p:nvCxnSpPr>
          <p:cNvPr id="12" name="Rak 11">
            <a:extLst>
              <a:ext uri="{FF2B5EF4-FFF2-40B4-BE49-F238E27FC236}">
                <a16:creationId xmlns:a16="http://schemas.microsoft.com/office/drawing/2014/main" id="{001DDE13-6366-8E4C-AA5E-D0F663E1BB70}"/>
              </a:ext>
            </a:extLst>
          </p:cNvPr>
          <p:cNvCxnSpPr>
            <a:cxnSpLocks/>
          </p:cNvCxnSpPr>
          <p:nvPr userDrawn="1"/>
        </p:nvCxnSpPr>
        <p:spPr>
          <a:xfrm>
            <a:off x="0" y="6492875"/>
            <a:ext cx="12192000" cy="0"/>
          </a:xfrm>
          <a:prstGeom prst="line">
            <a:avLst/>
          </a:prstGeom>
          <a:ln w="508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ubrik 1">
            <a:extLst>
              <a:ext uri="{FF2B5EF4-FFF2-40B4-BE49-F238E27FC236}">
                <a16:creationId xmlns:a16="http://schemas.microsoft.com/office/drawing/2014/main" id="{DDEBF18F-91AC-3C4F-B4A6-2C881757F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6240693" cy="1536171"/>
          </a:xfrm>
        </p:spPr>
        <p:txBody>
          <a:bodyPr anchor="t">
            <a:noAutofit/>
          </a:bodyPr>
          <a:lstStyle>
            <a:lvl1pPr>
              <a:lnSpc>
                <a:spcPts val="396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sv-SE" dirty="0"/>
              <a:t>Brödtext eller punktlista med bild till höger</a:t>
            </a: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BFEB0758-1612-914C-BC2D-F423C6B74EC4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7133318" y="2"/>
            <a:ext cx="5058684" cy="6492783"/>
          </a:xfrm>
          <a:solidFill>
            <a:schemeClr val="bg2">
              <a:lumMod val="95000"/>
              <a:alpha val="85000"/>
            </a:schemeClr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37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C4E0E1-688E-D996-8A47-DD92F0C1D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BFB79C-CC7E-B340-145C-039328D48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C3E24E-D5E4-D40E-52AB-0D7185F1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A81D9C-08A9-D2E0-B49A-0730D6EC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895CBF-6C11-4B16-7C0A-629C5AE7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949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575697-50E6-730F-797D-601E60CB4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85FC61E-FC62-8009-04D5-195433680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70C7B8-4901-8080-9E43-3C15C59C0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303EF9-742C-F719-A410-4B1216DC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16EE9C-E9B3-4785-903F-76AEEB78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946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58969F-E646-5631-928F-562230782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01061C0-B82B-8767-0AE8-2116149DA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93EC717-7A03-ECEA-2824-38903E044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90EB49-AE3A-045F-BC7F-0E1704B3D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89AB077-493B-A119-9100-5D9052FCD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FD9FA9F-A207-91C3-1D35-47C983392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324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AA9167-EA4C-40E9-3934-0841CB558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80B8F5-172D-614F-1003-BC01F0D61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5AC8F24-3577-6713-0D32-13585D263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CFB6188-05FD-6996-EEE1-C821B9CBC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038E4EF-572C-7C75-7BDC-BA7EC2CB2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D343D83-5E3A-9BBE-E89A-3B2E65E07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CB6B82C-931C-999C-55D6-9F1CED2C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A69C35D-B21C-FC4B-16F1-A92459C9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202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77634C-B7E1-2D4E-14EA-1B1CA1DCD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3AD8128-92DF-1C82-264E-D70C3E7BC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265B715-A1FA-80FF-310B-E803C1720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395828-BD57-99A5-37DA-3F968BDEF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88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51E4DA3-A161-FCAC-A974-86EA7CFE8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F26E907-6061-A547-CE53-820D79E8B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93916EC-6475-D77A-FC3A-F920DFFF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865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C7A4E6-763A-326E-C236-A90A33B97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F27E34-237E-29E2-389D-8BE83DA2E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AFEF436-62AE-472C-00B9-2D6DD1EBD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F605B7D-388C-2876-EBC9-B5DDE547C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3E2F8E-B63C-2CE3-7DE5-05F9730DD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5A0C323-F20E-F66C-7716-EBE00D775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363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7B9E1-7732-F7A7-BE04-328C6F6AB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7F89E66-0F88-57AB-B64E-36A978A68B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4417B7-4A21-7CA6-CCAD-A36150CD4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C1810D0-96B2-4B0E-DF42-C69A0C192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179C3-00BD-CAF9-0D7A-D6EDD92D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900B425-2EFC-C8E7-BC0B-CAD6064B9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459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06F916-38FF-E436-DF7A-072E74D0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B025EDB-DC72-95DC-F73D-B2A56A551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FB76883-C560-C6FC-F0EE-6DA952999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EC2E9-23F4-4243-8A2C-C63F23134CC1}" type="datetimeFigureOut">
              <a:rPr lang="sv-SE" smtClean="0"/>
              <a:t>2023-10-11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81E1D6-89B6-C610-5327-872A2DFDF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2E83C4-0B5B-3F85-019A-FC0CD771E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BF26B-2252-4C6C-96A4-884F857B98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653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93208E6C-CF4E-4627-B1CB-C397626FF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1EEA45C-6EF6-4AD4-9B11-2CFE6426FD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Det är inte tillåtet att sätta upp stängsel i syfte att utestänga människor från områden som är av betydelse för friluftslivet. </a:t>
            </a:r>
          </a:p>
          <a:p>
            <a:r>
              <a:rPr lang="sv-SE"/>
              <a:t>Länsstyrelsen är tillsynsmyndigheten för frågor kring stängsling.</a:t>
            </a:r>
          </a:p>
          <a:p>
            <a:r>
              <a:rPr lang="sv-SE"/>
              <a:t>Enligt 26 kap. 11 § miljöbalken kan länsstyrelsen förelägga markägaren att ordna en genomgång om ett stängsel hindrar allmänheten att nå viktiga friluftsområden. Motsvarande gäller också diken.</a:t>
            </a:r>
          </a:p>
          <a:p>
            <a:r>
              <a:rPr lang="sv-SE"/>
              <a:t>Även rishögar, timmerhögar och stenblock m.m. kan betraktas som stängsel om de har motsvarande hindrande effekt för allmänheten.</a:t>
            </a:r>
          </a:p>
          <a:p>
            <a:r>
              <a:rPr lang="sv-SE"/>
              <a:t>Syftar stängslet enbart till att hålla folk ute kan föreläggande meddelas om att det ska tas bort helt.</a:t>
            </a: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D27F78B5-9E3A-4BDA-BFC9-CF54FA1E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Stängsel i naturen – vad gäller?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3CCDC63-0D92-F8A3-9D98-39349A6E3FF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194240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CEE1F21A6F83429293EB470488F420" ma:contentTypeVersion="17" ma:contentTypeDescription="Skapa ett nytt dokument." ma:contentTypeScope="" ma:versionID="f1faef64b2a716ad795b7e0bd04e4bdf">
  <xsd:schema xmlns:xsd="http://www.w3.org/2001/XMLSchema" xmlns:xs="http://www.w3.org/2001/XMLSchema" xmlns:p="http://schemas.microsoft.com/office/2006/metadata/properties" xmlns:ns2="546561fe-7ce6-4576-aea2-b6179d936bcd" xmlns:ns3="a9b39fa6-9f8a-42dd-ba1b-625470a9495b" targetNamespace="http://schemas.microsoft.com/office/2006/metadata/properties" ma:root="true" ma:fieldsID="5a5c533c43ba563ce9599c80d6324a4b" ns2:_="" ns3:_="">
    <xsd:import namespace="546561fe-7ce6-4576-aea2-b6179d936bcd"/>
    <xsd:import namespace="a9b39fa6-9f8a-42dd-ba1b-625470a949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561fe-7ce6-4576-aea2-b6179d936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f715b3c1-6faf-452c-928b-c1f971cfea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39fa6-9f8a-42dd-ba1b-625470a9495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70eb5d-46ab-4e39-98a7-f02daad603c4}" ma:internalName="TaxCatchAll" ma:showField="CatchAllData" ma:web="a9b39fa6-9f8a-42dd-ba1b-625470a949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b39fa6-9f8a-42dd-ba1b-625470a9495b" xsi:nil="true"/>
    <lcf76f155ced4ddcb4097134ff3c332f xmlns="546561fe-7ce6-4576-aea2-b6179d936b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ADBD30-1EFD-4660-A276-CDD8CCE000FA}"/>
</file>

<file path=customXml/itemProps2.xml><?xml version="1.0" encoding="utf-8"?>
<ds:datastoreItem xmlns:ds="http://schemas.openxmlformats.org/officeDocument/2006/customXml" ds:itemID="{C4B340C2-8B77-4D10-B4AF-D23FD1031D1D}"/>
</file>

<file path=customXml/itemProps3.xml><?xml version="1.0" encoding="utf-8"?>
<ds:datastoreItem xmlns:ds="http://schemas.openxmlformats.org/officeDocument/2006/customXml" ds:itemID="{624F4037-DD9F-4DA6-BE77-53B1E6E61D8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Bredbild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Stängsel i naturen – vad gäller?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Stängsel i naturen – vad gäller?</dc:title>
  <dc:creator>Kuruzovic, Sanja</dc:creator>
  <cp:lastModifiedBy>Kuruzovic, Sanja</cp:lastModifiedBy>
  <cp:revision>1</cp:revision>
  <dcterms:created xsi:type="dcterms:W3CDTF">2023-10-11T15:17:26Z</dcterms:created>
  <dcterms:modified xsi:type="dcterms:W3CDTF">2023-10-11T15:17:46Z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0x010100E2CEE1F21A6F83429293EB470488F420</vt:lpwstr>
  </property>
</Properties>
</file>