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4"/>
  </p:notesMasterIdLst>
  <p:sldIdLst>
    <p:sldId id="314" r:id="rId6"/>
    <p:sldId id="346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43" r:id="rId19"/>
    <p:sldId id="342" r:id="rId20"/>
    <p:sldId id="331" r:id="rId21"/>
    <p:sldId id="332" r:id="rId22"/>
    <p:sldId id="333" r:id="rId23"/>
    <p:sldId id="334" r:id="rId24"/>
    <p:sldId id="335" r:id="rId25"/>
    <p:sldId id="338" r:id="rId26"/>
    <p:sldId id="337" r:id="rId27"/>
    <p:sldId id="336" r:id="rId28"/>
    <p:sldId id="340" r:id="rId29"/>
    <p:sldId id="341" r:id="rId30"/>
    <p:sldId id="344" r:id="rId31"/>
    <p:sldId id="345" r:id="rId32"/>
    <p:sldId id="339" r:id="rId33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F84165-A0FA-4A08-A383-0E1455FBACBF}" v="13" dt="2020-12-21T08:38:54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 varScale="1">
        <p:scale>
          <a:sx n="42" d="100"/>
          <a:sy n="42" d="100"/>
        </p:scale>
        <p:origin x="44" y="588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F75BF433-9197-4667-9B7A-C11631F92CF8}"/>
    <pc:docChg chg="custSel modSld">
      <pc:chgData name="Åkerman, Ulla" userId="d0083935-d6d3-4ce6-bb83-b342513b4304" providerId="ADAL" clId="{F75BF433-9197-4667-9B7A-C11631F92CF8}" dt="2020-10-19T14:24:13.483" v="85" actId="478"/>
      <pc:docMkLst>
        <pc:docMk/>
      </pc:docMkLst>
      <pc:sldChg chg="modSp">
        <pc:chgData name="Åkerman, Ulla" userId="d0083935-d6d3-4ce6-bb83-b342513b4304" providerId="ADAL" clId="{F75BF433-9197-4667-9B7A-C11631F92CF8}" dt="2020-10-19T08:08:59.109" v="10" actId="13244"/>
        <pc:sldMkLst>
          <pc:docMk/>
          <pc:sldMk cId="1141246981" sldId="323"/>
        </pc:sldMkLst>
        <pc:spChg chg="mod">
          <ac:chgData name="Åkerman, Ulla" userId="d0083935-d6d3-4ce6-bb83-b342513b4304" providerId="ADAL" clId="{F75BF433-9197-4667-9B7A-C11631F92CF8}" dt="2020-10-19T08:08:56.861" v="9" actId="13244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F75BF433-9197-4667-9B7A-C11631F92CF8}" dt="2020-10-19T08:08:59.109" v="10" actId="13244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F75BF433-9197-4667-9B7A-C11631F92CF8}" dt="2020-10-19T08:09:21.686" v="11" actId="13244"/>
        <pc:sldMkLst>
          <pc:docMk/>
          <pc:sldMk cId="2368783740" sldId="325"/>
        </pc:sldMkLst>
        <pc:spChg chg="mod">
          <ac:chgData name="Åkerman, Ulla" userId="d0083935-d6d3-4ce6-bb83-b342513b4304" providerId="ADAL" clId="{F75BF433-9197-4667-9B7A-C11631F92CF8}" dt="2020-10-19T08:09:21.686" v="11" actId="13244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F75BF433-9197-4667-9B7A-C11631F92CF8}" dt="2020-10-19T08:14:33.059" v="13" actId="13244"/>
        <pc:sldMkLst>
          <pc:docMk/>
          <pc:sldMk cId="2615051094" sldId="326"/>
        </pc:sldMkLst>
        <pc:spChg chg="mod">
          <ac:chgData name="Åkerman, Ulla" userId="d0083935-d6d3-4ce6-bb83-b342513b4304" providerId="ADAL" clId="{F75BF433-9197-4667-9B7A-C11631F92CF8}" dt="2020-10-19T08:14:31.100" v="12" actId="13244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F75BF433-9197-4667-9B7A-C11631F92CF8}" dt="2020-10-19T08:14:33.059" v="13" actId="13244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Åkerman, Ulla" userId="d0083935-d6d3-4ce6-bb83-b342513b4304" providerId="ADAL" clId="{F75BF433-9197-4667-9B7A-C11631F92CF8}" dt="2020-10-19T09:42:38.985" v="72" actId="962"/>
        <pc:sldMkLst>
          <pc:docMk/>
          <pc:sldMk cId="232067516" sldId="327"/>
        </pc:sldMkLst>
        <pc:spChg chg="mod">
          <ac:chgData name="Åkerman, Ulla" userId="d0083935-d6d3-4ce6-bb83-b342513b4304" providerId="ADAL" clId="{F75BF433-9197-4667-9B7A-C11631F92CF8}" dt="2020-10-19T09:42:21.763" v="58" actId="20577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F75BF433-9197-4667-9B7A-C11631F92CF8}" dt="2020-10-19T09:22:31.502" v="48" actId="6549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F75BF433-9197-4667-9B7A-C11631F92CF8}" dt="2020-10-19T09:22:25.333" v="43" actId="6549"/>
          <ac:spMkLst>
            <pc:docMk/>
            <pc:sldMk cId="232067516" sldId="327"/>
            <ac:spMk id="17" creationId="{E7BD1B93-24DB-4E2B-B7D2-83E0DAFFC595}"/>
          </ac:spMkLst>
        </pc:spChg>
        <pc:grpChg chg="mod">
          <ac:chgData name="Åkerman, Ulla" userId="d0083935-d6d3-4ce6-bb83-b342513b4304" providerId="ADAL" clId="{F75BF433-9197-4667-9B7A-C11631F92CF8}" dt="2020-10-19T09:42:38.985" v="72" actId="962"/>
          <ac:grpSpMkLst>
            <pc:docMk/>
            <pc:sldMk cId="232067516" sldId="327"/>
            <ac:grpSpMk id="16" creationId="{5991FF92-EB2C-4479-8A78-A93B378B7F00}"/>
          </ac:grpSpMkLst>
        </pc:grpChg>
      </pc:sldChg>
      <pc:sldChg chg="modSp">
        <pc:chgData name="Åkerman, Ulla" userId="d0083935-d6d3-4ce6-bb83-b342513b4304" providerId="ADAL" clId="{F75BF433-9197-4667-9B7A-C11631F92CF8}" dt="2020-10-19T08:16:22.749" v="15" actId="13244"/>
        <pc:sldMkLst>
          <pc:docMk/>
          <pc:sldMk cId="4065768979" sldId="331"/>
        </pc:sldMkLst>
        <pc:spChg chg="mod">
          <ac:chgData name="Åkerman, Ulla" userId="d0083935-d6d3-4ce6-bb83-b342513b4304" providerId="ADAL" clId="{F75BF433-9197-4667-9B7A-C11631F92CF8}" dt="2020-10-19T08:16:22.749" v="15" actId="13244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F75BF433-9197-4667-9B7A-C11631F92CF8}" dt="2020-10-19T08:16:18.053" v="14" actId="13244"/>
          <ac:spMkLst>
            <pc:docMk/>
            <pc:sldMk cId="4065768979" sldId="331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75BF433-9197-4667-9B7A-C11631F92CF8}" dt="2020-10-19T08:16:38.085" v="17" actId="13244"/>
        <pc:sldMkLst>
          <pc:docMk/>
          <pc:sldMk cId="3277284000" sldId="332"/>
        </pc:sldMkLst>
        <pc:spChg chg="mod">
          <ac:chgData name="Åkerman, Ulla" userId="d0083935-d6d3-4ce6-bb83-b342513b4304" providerId="ADAL" clId="{F75BF433-9197-4667-9B7A-C11631F92CF8}" dt="2020-10-19T08:16:38.085" v="17" actId="13244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F75BF433-9197-4667-9B7A-C11631F92CF8}" dt="2020-10-19T08:16:34.061" v="16" actId="13244"/>
          <ac:spMkLst>
            <pc:docMk/>
            <pc:sldMk cId="3277284000" sldId="332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75BF433-9197-4667-9B7A-C11631F92CF8}" dt="2020-10-19T08:34:03.132" v="18" actId="13244"/>
        <pc:sldMkLst>
          <pc:docMk/>
          <pc:sldMk cId="2310317643" sldId="333"/>
        </pc:sldMkLst>
        <pc:spChg chg="mod">
          <ac:chgData name="Åkerman, Ulla" userId="d0083935-d6d3-4ce6-bb83-b342513b4304" providerId="ADAL" clId="{F75BF433-9197-4667-9B7A-C11631F92CF8}" dt="2020-10-19T08:34:03.132" v="18" actId="13244"/>
          <ac:spMkLst>
            <pc:docMk/>
            <pc:sldMk cId="2310317643" sldId="333"/>
            <ac:spMk id="2" creationId="{A9BF528C-4107-435F-935B-86CCE7062420}"/>
          </ac:spMkLst>
        </pc:spChg>
      </pc:sldChg>
      <pc:sldChg chg="modSp">
        <pc:chgData name="Åkerman, Ulla" userId="d0083935-d6d3-4ce6-bb83-b342513b4304" providerId="ADAL" clId="{F75BF433-9197-4667-9B7A-C11631F92CF8}" dt="2020-10-19T14:05:07.402" v="73" actId="6549"/>
        <pc:sldMkLst>
          <pc:docMk/>
          <pc:sldMk cId="3769486148" sldId="334"/>
        </pc:sldMkLst>
        <pc:spChg chg="mod">
          <ac:chgData name="Åkerman, Ulla" userId="d0083935-d6d3-4ce6-bb83-b342513b4304" providerId="ADAL" clId="{F75BF433-9197-4667-9B7A-C11631F92CF8}" dt="2020-10-19T08:34:12.298" v="20" actId="13244"/>
          <ac:spMkLst>
            <pc:docMk/>
            <pc:sldMk cId="3769486148" sldId="334"/>
            <ac:spMk id="2" creationId="{B38669A0-0EA8-4BE2-9A30-D4DE43DCD0C6}"/>
          </ac:spMkLst>
        </pc:spChg>
        <pc:spChg chg="mod">
          <ac:chgData name="Åkerman, Ulla" userId="d0083935-d6d3-4ce6-bb83-b342513b4304" providerId="ADAL" clId="{F75BF433-9197-4667-9B7A-C11631F92CF8}" dt="2020-10-19T14:05:07.402" v="73" actId="6549"/>
          <ac:spMkLst>
            <pc:docMk/>
            <pc:sldMk cId="3769486148" sldId="334"/>
            <ac:spMk id="7" creationId="{DA7DE232-EA80-43E6-9FF1-80EFB33B81A5}"/>
          </ac:spMkLst>
        </pc:spChg>
      </pc:sldChg>
      <pc:sldChg chg="delSp modSp">
        <pc:chgData name="Åkerman, Ulla" userId="d0083935-d6d3-4ce6-bb83-b342513b4304" providerId="ADAL" clId="{F75BF433-9197-4667-9B7A-C11631F92CF8}" dt="2020-10-19T14:24:13.483" v="85" actId="478"/>
        <pc:sldMkLst>
          <pc:docMk/>
          <pc:sldMk cId="1660831285" sldId="335"/>
        </pc:sldMkLst>
        <pc:spChg chg="mod">
          <ac:chgData name="Åkerman, Ulla" userId="d0083935-d6d3-4ce6-bb83-b342513b4304" providerId="ADAL" clId="{F75BF433-9197-4667-9B7A-C11631F92CF8}" dt="2020-10-19T14:20:47.662" v="7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F75BF433-9197-4667-9B7A-C11631F92CF8}" dt="2020-10-19T14:21:23.869" v="78" actId="14100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F75BF433-9197-4667-9B7A-C11631F92CF8}" dt="2020-10-19T14:21:49.725" v="79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F75BF433-9197-4667-9B7A-C11631F92CF8}" dt="2020-10-19T08:07:47.187" v="8" actId="14100"/>
          <ac:spMkLst>
            <pc:docMk/>
            <pc:sldMk cId="1660831285" sldId="335"/>
            <ac:spMk id="18" creationId="{C536C0B4-60E5-4546-8FC2-2910AE6BB00B}"/>
          </ac:spMkLst>
        </pc:spChg>
        <pc:spChg chg="mod">
          <ac:chgData name="Åkerman, Ulla" userId="d0083935-d6d3-4ce6-bb83-b342513b4304" providerId="ADAL" clId="{F75BF433-9197-4667-9B7A-C11631F92CF8}" dt="2020-10-19T14:22:03.670" v="80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F75BF433-9197-4667-9B7A-C11631F92CF8}" dt="2020-10-19T08:05:04.843" v="0" actId="207"/>
          <ac:spMkLst>
            <pc:docMk/>
            <pc:sldMk cId="1660831285" sldId="335"/>
            <ac:spMk id="25" creationId="{753262F9-DE92-4000-9D22-0BC6397CD478}"/>
          </ac:spMkLst>
        </pc:spChg>
        <pc:spChg chg="del mod">
          <ac:chgData name="Åkerman, Ulla" userId="d0083935-d6d3-4ce6-bb83-b342513b4304" providerId="ADAL" clId="{F75BF433-9197-4667-9B7A-C11631F92CF8}" dt="2020-10-19T14:24:09.831" v="84" actId="478"/>
          <ac:spMkLst>
            <pc:docMk/>
            <pc:sldMk cId="1660831285" sldId="335"/>
            <ac:spMk id="27" creationId="{9ACC6AA2-A9FB-4304-A5F7-1D2E22C96FB3}"/>
          </ac:spMkLst>
        </pc:spChg>
        <pc:spChg chg="del mod">
          <ac:chgData name="Åkerman, Ulla" userId="d0083935-d6d3-4ce6-bb83-b342513b4304" providerId="ADAL" clId="{F75BF433-9197-4667-9B7A-C11631F92CF8}" dt="2020-10-19T14:23:59.436" v="81" actId="478"/>
          <ac:spMkLst>
            <pc:docMk/>
            <pc:sldMk cId="1660831285" sldId="335"/>
            <ac:spMk id="28" creationId="{B23CE9B8-CE48-48DE-9638-ECB823669DC9}"/>
          </ac:spMkLst>
        </pc:spChg>
        <pc:spChg chg="del">
          <ac:chgData name="Åkerman, Ulla" userId="d0083935-d6d3-4ce6-bb83-b342513b4304" providerId="ADAL" clId="{F75BF433-9197-4667-9B7A-C11631F92CF8}" dt="2020-10-19T14:24:02.519" v="82" actId="478"/>
          <ac:spMkLst>
            <pc:docMk/>
            <pc:sldMk cId="1660831285" sldId="335"/>
            <ac:spMk id="29" creationId="{97D8D3BA-419A-4756-8DF5-F7E9DA0D7F9A}"/>
          </ac:spMkLst>
        </pc:spChg>
        <pc:spChg chg="del mod">
          <ac:chgData name="Åkerman, Ulla" userId="d0083935-d6d3-4ce6-bb83-b342513b4304" providerId="ADAL" clId="{F75BF433-9197-4667-9B7A-C11631F92CF8}" dt="2020-10-19T14:24:13.483" v="85" actId="478"/>
          <ac:spMkLst>
            <pc:docMk/>
            <pc:sldMk cId="1660831285" sldId="335"/>
            <ac:spMk id="30" creationId="{A577F62A-38A0-488F-923D-4E4FC907694F}"/>
          </ac:spMkLst>
        </pc:spChg>
        <pc:spChg chg="mod">
          <ac:chgData name="Åkerman, Ulla" userId="d0083935-d6d3-4ce6-bb83-b342513b4304" providerId="ADAL" clId="{F75BF433-9197-4667-9B7A-C11631F92CF8}" dt="2020-10-19T08:35:02.899" v="22" actId="13244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F75BF433-9197-4667-9B7A-C11631F92CF8}" dt="2020-10-19T14:21:15.542" v="77" actId="13244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F75BF433-9197-4667-9B7A-C11631F92CF8}" dt="2020-10-19T14:20:55.645" v="76" actId="13244"/>
          <ac:picMkLst>
            <pc:docMk/>
            <pc:sldMk cId="1660831285" sldId="335"/>
            <ac:picMk id="7" creationId="{B6599C6B-DEA8-42D0-BA9B-C1540F9B2AF8}"/>
          </ac:picMkLst>
        </pc:picChg>
      </pc:sldChg>
      <pc:sldChg chg="modSp">
        <pc:chgData name="Åkerman, Ulla" userId="d0083935-d6d3-4ce6-bb83-b342513b4304" providerId="ADAL" clId="{F75BF433-9197-4667-9B7A-C11631F92CF8}" dt="2020-10-19T08:36:38.950" v="28" actId="13244"/>
        <pc:sldMkLst>
          <pc:docMk/>
          <pc:sldMk cId="1158175688" sldId="336"/>
        </pc:sldMkLst>
        <pc:spChg chg="mod">
          <ac:chgData name="Åkerman, Ulla" userId="d0083935-d6d3-4ce6-bb83-b342513b4304" providerId="ADAL" clId="{F75BF433-9197-4667-9B7A-C11631F92CF8}" dt="2020-10-19T08:36:38.950" v="28" actId="13244"/>
          <ac:spMkLst>
            <pc:docMk/>
            <pc:sldMk cId="1158175688" sldId="336"/>
            <ac:spMk id="2" creationId="{32FBF524-336F-43CD-80E6-6382140E4C93}"/>
          </ac:spMkLst>
        </pc:spChg>
        <pc:spChg chg="mod">
          <ac:chgData name="Åkerman, Ulla" userId="d0083935-d6d3-4ce6-bb83-b342513b4304" providerId="ADAL" clId="{F75BF433-9197-4667-9B7A-C11631F92CF8}" dt="2020-10-19T08:36:36.373" v="27" actId="13244"/>
          <ac:spMkLst>
            <pc:docMk/>
            <pc:sldMk cId="1158175688" sldId="336"/>
            <ac:spMk id="7" creationId="{004A39AC-7E45-4C2E-BBE6-70F51A8FB928}"/>
          </ac:spMkLst>
        </pc:spChg>
      </pc:sldChg>
      <pc:sldChg chg="modSp">
        <pc:chgData name="Åkerman, Ulla" userId="d0083935-d6d3-4ce6-bb83-b342513b4304" providerId="ADAL" clId="{F75BF433-9197-4667-9B7A-C11631F92CF8}" dt="2020-10-19T08:36:30.790" v="26" actId="13244"/>
        <pc:sldMkLst>
          <pc:docMk/>
          <pc:sldMk cId="867636931" sldId="337"/>
        </pc:sldMkLst>
        <pc:spChg chg="mod">
          <ac:chgData name="Åkerman, Ulla" userId="d0083935-d6d3-4ce6-bb83-b342513b4304" providerId="ADAL" clId="{F75BF433-9197-4667-9B7A-C11631F92CF8}" dt="2020-10-19T08:36:30.790" v="26" actId="13244"/>
          <ac:spMkLst>
            <pc:docMk/>
            <pc:sldMk cId="867636931" sldId="337"/>
            <ac:spMk id="2" creationId="{B05CEB8F-E62C-45DB-A0CA-3CB9826653A1}"/>
          </ac:spMkLst>
        </pc:spChg>
      </pc:sldChg>
      <pc:sldChg chg="modSp">
        <pc:chgData name="Åkerman, Ulla" userId="d0083935-d6d3-4ce6-bb83-b342513b4304" providerId="ADAL" clId="{F75BF433-9197-4667-9B7A-C11631F92CF8}" dt="2020-10-19T08:36:20.645" v="25" actId="13244"/>
        <pc:sldMkLst>
          <pc:docMk/>
          <pc:sldMk cId="3110583444" sldId="338"/>
        </pc:sldMkLst>
        <pc:spChg chg="mod">
          <ac:chgData name="Åkerman, Ulla" userId="d0083935-d6d3-4ce6-bb83-b342513b4304" providerId="ADAL" clId="{F75BF433-9197-4667-9B7A-C11631F92CF8}" dt="2020-10-19T08:36:20.645" v="25" actId="13244"/>
          <ac:spMkLst>
            <pc:docMk/>
            <pc:sldMk cId="3110583444" sldId="338"/>
            <ac:spMk id="2" creationId="{40E6F01B-EEE1-4EA1-9D74-23B85D1B6F25}"/>
          </ac:spMkLst>
        </pc:spChg>
      </pc:sldChg>
      <pc:sldChg chg="modSp">
        <pc:chgData name="Åkerman, Ulla" userId="d0083935-d6d3-4ce6-bb83-b342513b4304" providerId="ADAL" clId="{F75BF433-9197-4667-9B7A-C11631F92CF8}" dt="2020-10-19T08:43:07.604" v="42" actId="207"/>
        <pc:sldMkLst>
          <pc:docMk/>
          <pc:sldMk cId="1247457502" sldId="339"/>
        </pc:sldMkLst>
        <pc:spChg chg="mod">
          <ac:chgData name="Åkerman, Ulla" userId="d0083935-d6d3-4ce6-bb83-b342513b4304" providerId="ADAL" clId="{F75BF433-9197-4667-9B7A-C11631F92CF8}" dt="2020-10-19T08:43:07.604" v="42" actId="207"/>
          <ac:spMkLst>
            <pc:docMk/>
            <pc:sldMk cId="1247457502" sldId="339"/>
            <ac:spMk id="25" creationId="{EFB824DC-47DC-471D-83B6-6A75B5B3F8F3}"/>
          </ac:spMkLst>
        </pc:spChg>
        <pc:spChg chg="mod">
          <ac:chgData name="Åkerman, Ulla" userId="d0083935-d6d3-4ce6-bb83-b342513b4304" providerId="ADAL" clId="{F75BF433-9197-4667-9B7A-C11631F92CF8}" dt="2020-10-19T08:39:08.771" v="38" actId="1036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F75BF433-9197-4667-9B7A-C11631F92CF8}" dt="2020-10-19T08:39:40.021" v="40" actId="13244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F75BF433-9197-4667-9B7A-C11631F92CF8}" dt="2020-10-19T08:38:53.313" v="34" actId="13244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Åkerman, Ulla" userId="d0083935-d6d3-4ce6-bb83-b342513b4304" providerId="ADAL" clId="{F75BF433-9197-4667-9B7A-C11631F92CF8}" dt="2020-10-19T08:42:52.017" v="41" actId="13244"/>
          <ac:grpSpMkLst>
            <pc:docMk/>
            <pc:sldMk cId="1247457502" sldId="339"/>
            <ac:grpSpMk id="21" creationId="{1FD00366-5D83-4A21-B745-960912C5C599}"/>
          </ac:grpSpMkLst>
        </pc:grpChg>
      </pc:sldChg>
      <pc:sldChg chg="modSp">
        <pc:chgData name="Åkerman, Ulla" userId="d0083935-d6d3-4ce6-bb83-b342513b4304" providerId="ADAL" clId="{F75BF433-9197-4667-9B7A-C11631F92CF8}" dt="2020-10-19T08:36:46.654" v="29" actId="13244"/>
        <pc:sldMkLst>
          <pc:docMk/>
          <pc:sldMk cId="1744381406" sldId="340"/>
        </pc:sldMkLst>
        <pc:spChg chg="mod">
          <ac:chgData name="Åkerman, Ulla" userId="d0083935-d6d3-4ce6-bb83-b342513b4304" providerId="ADAL" clId="{F75BF433-9197-4667-9B7A-C11631F92CF8}" dt="2020-10-19T08:36:46.654" v="29" actId="13244"/>
          <ac:spMkLst>
            <pc:docMk/>
            <pc:sldMk cId="1744381406" sldId="340"/>
            <ac:spMk id="2" creationId="{D51CE25A-F2B6-4EDB-A3B1-602C1D795F0D}"/>
          </ac:spMkLst>
        </pc:spChg>
      </pc:sldChg>
      <pc:sldChg chg="modSp">
        <pc:chgData name="Åkerman, Ulla" userId="d0083935-d6d3-4ce6-bb83-b342513b4304" providerId="ADAL" clId="{F75BF433-9197-4667-9B7A-C11631F92CF8}" dt="2020-10-19T08:36:58.196" v="31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F75BF433-9197-4667-9B7A-C11631F92CF8}" dt="2020-10-19T08:36:58.196" v="31" actId="13244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Åkerman, Ulla" userId="d0083935-d6d3-4ce6-bb83-b342513b4304" providerId="ADAL" clId="{F75BF433-9197-4667-9B7A-C11631F92CF8}" dt="2020-10-19T08:36:55.941" v="30" actId="13244"/>
          <ac:spMkLst>
            <pc:docMk/>
            <pc:sldMk cId="1340289225" sldId="341"/>
            <ac:spMk id="7" creationId="{629B9EFA-C842-4BA8-B60C-91ECEBABA025}"/>
          </ac:spMkLst>
        </pc:spChg>
      </pc:sldChg>
      <pc:sldChg chg="modSp">
        <pc:chgData name="Åkerman, Ulla" userId="d0083935-d6d3-4ce6-bb83-b342513b4304" providerId="ADAL" clId="{F75BF433-9197-4667-9B7A-C11631F92CF8}" dt="2020-10-19T08:37:03.926" v="32" actId="13244"/>
        <pc:sldMkLst>
          <pc:docMk/>
          <pc:sldMk cId="496375512" sldId="344"/>
        </pc:sldMkLst>
        <pc:spChg chg="mod">
          <ac:chgData name="Åkerman, Ulla" userId="d0083935-d6d3-4ce6-bb83-b342513b4304" providerId="ADAL" clId="{F75BF433-9197-4667-9B7A-C11631F92CF8}" dt="2020-10-19T08:37:03.926" v="32" actId="13244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Åkerman, Ulla" userId="d0083935-d6d3-4ce6-bb83-b342513b4304" providerId="ADAL" clId="{F75BF433-9197-4667-9B7A-C11631F92CF8}" dt="2020-10-19T08:38:22.694" v="33" actId="14100"/>
        <pc:sldMkLst>
          <pc:docMk/>
          <pc:sldMk cId="1828284210" sldId="345"/>
        </pc:sldMkLst>
        <pc:spChg chg="mod">
          <ac:chgData name="Åkerman, Ulla" userId="d0083935-d6d3-4ce6-bb83-b342513b4304" providerId="ADAL" clId="{F75BF433-9197-4667-9B7A-C11631F92CF8}" dt="2020-10-19T08:38:22.694" v="33" actId="14100"/>
          <ac:spMkLst>
            <pc:docMk/>
            <pc:sldMk cId="1828284210" sldId="345"/>
            <ac:spMk id="7" creationId="{793213FD-CD3D-4EC6-B0E8-92240D72F06D}"/>
          </ac:spMkLst>
        </pc:spChg>
      </pc:sldChg>
    </pc:docChg>
  </pc:docChgLst>
  <pc:docChgLst>
    <pc:chgData name="Grundelius, Anki" userId="b72613fe-490e-4435-b2c8-0ced5966a88c" providerId="ADAL" clId="{1CB89720-8075-4AF0-B0FF-23FAE1FD48BF}"/>
    <pc:docChg chg="undo custSel addSld delSld modSld sldOrd">
      <pc:chgData name="Grundelius, Anki" userId="b72613fe-490e-4435-b2c8-0ced5966a88c" providerId="ADAL" clId="{1CB89720-8075-4AF0-B0FF-23FAE1FD48BF}" dt="2020-10-19T07:56:09.861" v="6389" actId="13244"/>
      <pc:docMkLst>
        <pc:docMk/>
      </pc:docMkLst>
      <pc:sldChg chg="del ord modTransition">
        <pc:chgData name="Grundelius, Anki" userId="b72613fe-490e-4435-b2c8-0ced5966a88c" providerId="ADAL" clId="{1CB89720-8075-4AF0-B0FF-23FAE1FD48BF}" dt="2020-10-14T10:19:26.646" v="3569" actId="2696"/>
        <pc:sldMkLst>
          <pc:docMk/>
          <pc:sldMk cId="1038567681" sldId="256"/>
        </pc:sldMkLst>
      </pc:sldChg>
      <pc:sldChg chg="del ord modTransition">
        <pc:chgData name="Grundelius, Anki" userId="b72613fe-490e-4435-b2c8-0ced5966a88c" providerId="ADAL" clId="{1CB89720-8075-4AF0-B0FF-23FAE1FD48BF}" dt="2020-10-14T10:19:26.657" v="3570" actId="2696"/>
        <pc:sldMkLst>
          <pc:docMk/>
          <pc:sldMk cId="4072139747" sldId="262"/>
        </pc:sldMkLst>
      </pc:sldChg>
      <pc:sldChg chg="del ord modTransition">
        <pc:chgData name="Grundelius, Anki" userId="b72613fe-490e-4435-b2c8-0ced5966a88c" providerId="ADAL" clId="{1CB89720-8075-4AF0-B0FF-23FAE1FD48BF}" dt="2020-10-14T10:19:26.669" v="3571" actId="2696"/>
        <pc:sldMkLst>
          <pc:docMk/>
          <pc:sldMk cId="1283688419" sldId="263"/>
        </pc:sldMkLst>
      </pc:sldChg>
      <pc:sldChg chg="del ord modTransition">
        <pc:chgData name="Grundelius, Anki" userId="b72613fe-490e-4435-b2c8-0ced5966a88c" providerId="ADAL" clId="{1CB89720-8075-4AF0-B0FF-23FAE1FD48BF}" dt="2020-10-14T10:19:26.687" v="3572" actId="2696"/>
        <pc:sldMkLst>
          <pc:docMk/>
          <pc:sldMk cId="1465579621" sldId="266"/>
        </pc:sldMkLst>
      </pc:sldChg>
      <pc:sldChg chg="del ord modTransition">
        <pc:chgData name="Grundelius, Anki" userId="b72613fe-490e-4435-b2c8-0ced5966a88c" providerId="ADAL" clId="{1CB89720-8075-4AF0-B0FF-23FAE1FD48BF}" dt="2020-10-14T10:19:26.728" v="3573" actId="2696"/>
        <pc:sldMkLst>
          <pc:docMk/>
          <pc:sldMk cId="927715257" sldId="267"/>
        </pc:sldMkLst>
      </pc:sldChg>
      <pc:sldChg chg="del ord modTransition">
        <pc:chgData name="Grundelius, Anki" userId="b72613fe-490e-4435-b2c8-0ced5966a88c" providerId="ADAL" clId="{1CB89720-8075-4AF0-B0FF-23FAE1FD48BF}" dt="2020-10-14T10:19:26.747" v="3574" actId="2696"/>
        <pc:sldMkLst>
          <pc:docMk/>
          <pc:sldMk cId="914318369" sldId="279"/>
        </pc:sldMkLst>
      </pc:sldChg>
      <pc:sldChg chg="del ord modTransition">
        <pc:chgData name="Grundelius, Anki" userId="b72613fe-490e-4435-b2c8-0ced5966a88c" providerId="ADAL" clId="{1CB89720-8075-4AF0-B0FF-23FAE1FD48BF}" dt="2020-10-14T10:19:26.768" v="3575" actId="2696"/>
        <pc:sldMkLst>
          <pc:docMk/>
          <pc:sldMk cId="2779795154" sldId="280"/>
        </pc:sldMkLst>
      </pc:sldChg>
      <pc:sldChg chg="del ord modTransition">
        <pc:chgData name="Grundelius, Anki" userId="b72613fe-490e-4435-b2c8-0ced5966a88c" providerId="ADAL" clId="{1CB89720-8075-4AF0-B0FF-23FAE1FD48BF}" dt="2020-10-14T10:19:26.796" v="3576" actId="2696"/>
        <pc:sldMkLst>
          <pc:docMk/>
          <pc:sldMk cId="403750710" sldId="281"/>
        </pc:sldMkLst>
      </pc:sldChg>
      <pc:sldChg chg="del ord modTransition">
        <pc:chgData name="Grundelius, Anki" userId="b72613fe-490e-4435-b2c8-0ced5966a88c" providerId="ADAL" clId="{1CB89720-8075-4AF0-B0FF-23FAE1FD48BF}" dt="2020-10-14T10:19:26.821" v="3577" actId="2696"/>
        <pc:sldMkLst>
          <pc:docMk/>
          <pc:sldMk cId="3440340337" sldId="282"/>
        </pc:sldMkLst>
      </pc:sldChg>
      <pc:sldChg chg="del ord modTransition">
        <pc:chgData name="Grundelius, Anki" userId="b72613fe-490e-4435-b2c8-0ced5966a88c" providerId="ADAL" clId="{1CB89720-8075-4AF0-B0FF-23FAE1FD48BF}" dt="2020-10-14T10:19:26.848" v="3578" actId="2696"/>
        <pc:sldMkLst>
          <pc:docMk/>
          <pc:sldMk cId="402342578" sldId="283"/>
        </pc:sldMkLst>
      </pc:sldChg>
      <pc:sldChg chg="del ord modTransition">
        <pc:chgData name="Grundelius, Anki" userId="b72613fe-490e-4435-b2c8-0ced5966a88c" providerId="ADAL" clId="{1CB89720-8075-4AF0-B0FF-23FAE1FD48BF}" dt="2020-10-14T10:19:26.892" v="3580" actId="2696"/>
        <pc:sldMkLst>
          <pc:docMk/>
          <pc:sldMk cId="424620886" sldId="284"/>
        </pc:sldMkLst>
      </pc:sldChg>
      <pc:sldChg chg="del ord modTransition">
        <pc:chgData name="Grundelius, Anki" userId="b72613fe-490e-4435-b2c8-0ced5966a88c" providerId="ADAL" clId="{1CB89720-8075-4AF0-B0FF-23FAE1FD48BF}" dt="2020-10-14T10:19:26.908" v="3581" actId="2696"/>
        <pc:sldMkLst>
          <pc:docMk/>
          <pc:sldMk cId="1396834278" sldId="285"/>
        </pc:sldMkLst>
      </pc:sldChg>
      <pc:sldChg chg="modSp del ord modTransition">
        <pc:chgData name="Grundelius, Anki" userId="b72613fe-490e-4435-b2c8-0ced5966a88c" providerId="ADAL" clId="{1CB89720-8075-4AF0-B0FF-23FAE1FD48BF}" dt="2020-10-14T10:19:26.867" v="3579" actId="2696"/>
        <pc:sldMkLst>
          <pc:docMk/>
          <pc:sldMk cId="330384533" sldId="286"/>
        </pc:sldMkLst>
        <pc:spChg chg="mod">
          <ac:chgData name="Grundelius, Anki" userId="b72613fe-490e-4435-b2c8-0ced5966a88c" providerId="ADAL" clId="{1CB89720-8075-4AF0-B0FF-23FAE1FD48BF}" dt="2020-10-13T09:20:08.964" v="784" actId="1076"/>
          <ac:spMkLst>
            <pc:docMk/>
            <pc:sldMk cId="330384533" sldId="286"/>
            <ac:spMk id="20" creationId="{C6786E86-9B6F-4F15-AB95-EB80F656C3B5}"/>
          </ac:spMkLst>
        </pc:spChg>
      </pc:sldChg>
      <pc:sldChg chg="del ord modTransition">
        <pc:chgData name="Grundelius, Anki" userId="b72613fe-490e-4435-b2c8-0ced5966a88c" providerId="ADAL" clId="{1CB89720-8075-4AF0-B0FF-23FAE1FD48BF}" dt="2020-10-14T10:19:26.956" v="3582" actId="2696"/>
        <pc:sldMkLst>
          <pc:docMk/>
          <pc:sldMk cId="3016635106" sldId="287"/>
        </pc:sldMkLst>
      </pc:sldChg>
      <pc:sldChg chg="del ord modTransition">
        <pc:chgData name="Grundelius, Anki" userId="b72613fe-490e-4435-b2c8-0ced5966a88c" providerId="ADAL" clId="{1CB89720-8075-4AF0-B0FF-23FAE1FD48BF}" dt="2020-10-14T10:19:26.998" v="3583" actId="2696"/>
        <pc:sldMkLst>
          <pc:docMk/>
          <pc:sldMk cId="2641903434" sldId="288"/>
        </pc:sldMkLst>
      </pc:sldChg>
      <pc:sldChg chg="del ord modTransition">
        <pc:chgData name="Grundelius, Anki" userId="b72613fe-490e-4435-b2c8-0ced5966a88c" providerId="ADAL" clId="{1CB89720-8075-4AF0-B0FF-23FAE1FD48BF}" dt="2020-10-14T10:19:27.016" v="3584" actId="2696"/>
        <pc:sldMkLst>
          <pc:docMk/>
          <pc:sldMk cId="2580366624" sldId="289"/>
        </pc:sldMkLst>
      </pc:sldChg>
      <pc:sldChg chg="del ord modTransition">
        <pc:chgData name="Grundelius, Anki" userId="b72613fe-490e-4435-b2c8-0ced5966a88c" providerId="ADAL" clId="{1CB89720-8075-4AF0-B0FF-23FAE1FD48BF}" dt="2020-10-14T10:19:27.033" v="3585" actId="2696"/>
        <pc:sldMkLst>
          <pc:docMk/>
          <pc:sldMk cId="3329052335" sldId="290"/>
        </pc:sldMkLst>
      </pc:sldChg>
      <pc:sldChg chg="del ord modTransition">
        <pc:chgData name="Grundelius, Anki" userId="b72613fe-490e-4435-b2c8-0ced5966a88c" providerId="ADAL" clId="{1CB89720-8075-4AF0-B0FF-23FAE1FD48BF}" dt="2020-10-14T10:19:27.050" v="3586" actId="2696"/>
        <pc:sldMkLst>
          <pc:docMk/>
          <pc:sldMk cId="3865208866" sldId="291"/>
        </pc:sldMkLst>
      </pc:sldChg>
      <pc:sldChg chg="del ord modTransition">
        <pc:chgData name="Grundelius, Anki" userId="b72613fe-490e-4435-b2c8-0ced5966a88c" providerId="ADAL" clId="{1CB89720-8075-4AF0-B0FF-23FAE1FD48BF}" dt="2020-10-14T10:19:27.091" v="3588" actId="2696"/>
        <pc:sldMkLst>
          <pc:docMk/>
          <pc:sldMk cId="2828475643" sldId="292"/>
        </pc:sldMkLst>
      </pc:sldChg>
      <pc:sldChg chg="del ord modTransition">
        <pc:chgData name="Grundelius, Anki" userId="b72613fe-490e-4435-b2c8-0ced5966a88c" providerId="ADAL" clId="{1CB89720-8075-4AF0-B0FF-23FAE1FD48BF}" dt="2020-10-14T10:19:27.108" v="3589" actId="2696"/>
        <pc:sldMkLst>
          <pc:docMk/>
          <pc:sldMk cId="2021188250" sldId="293"/>
        </pc:sldMkLst>
      </pc:sldChg>
      <pc:sldChg chg="del">
        <pc:chgData name="Grundelius, Anki" userId="b72613fe-490e-4435-b2c8-0ced5966a88c" providerId="ADAL" clId="{1CB89720-8075-4AF0-B0FF-23FAE1FD48BF}" dt="2020-10-09T14:49:10.063" v="0" actId="2696"/>
        <pc:sldMkLst>
          <pc:docMk/>
          <pc:sldMk cId="2907277368" sldId="294"/>
        </pc:sldMkLst>
      </pc:sldChg>
      <pc:sldChg chg="del ord modTransition">
        <pc:chgData name="Grundelius, Anki" userId="b72613fe-490e-4435-b2c8-0ced5966a88c" providerId="ADAL" clId="{1CB89720-8075-4AF0-B0FF-23FAE1FD48BF}" dt="2020-10-14T10:19:27.070" v="3587" actId="2696"/>
        <pc:sldMkLst>
          <pc:docMk/>
          <pc:sldMk cId="2390923828" sldId="295"/>
        </pc:sldMkLst>
      </pc:sldChg>
      <pc:sldChg chg="del">
        <pc:chgData name="Grundelius, Anki" userId="b72613fe-490e-4435-b2c8-0ced5966a88c" providerId="ADAL" clId="{1CB89720-8075-4AF0-B0FF-23FAE1FD48BF}" dt="2020-10-09T14:49:10.079" v="1" actId="2696"/>
        <pc:sldMkLst>
          <pc:docMk/>
          <pc:sldMk cId="3027839522" sldId="296"/>
        </pc:sldMkLst>
      </pc:sldChg>
      <pc:sldChg chg="del">
        <pc:chgData name="Grundelius, Anki" userId="b72613fe-490e-4435-b2c8-0ced5966a88c" providerId="ADAL" clId="{1CB89720-8075-4AF0-B0FF-23FAE1FD48BF}" dt="2020-10-09T14:49:10.120" v="2" actId="2696"/>
        <pc:sldMkLst>
          <pc:docMk/>
          <pc:sldMk cId="2740235148" sldId="297"/>
        </pc:sldMkLst>
      </pc:sldChg>
      <pc:sldChg chg="del">
        <pc:chgData name="Grundelius, Anki" userId="b72613fe-490e-4435-b2c8-0ced5966a88c" providerId="ADAL" clId="{1CB89720-8075-4AF0-B0FF-23FAE1FD48BF}" dt="2020-10-09T14:49:10.140" v="3" actId="2696"/>
        <pc:sldMkLst>
          <pc:docMk/>
          <pc:sldMk cId="2746889058" sldId="298"/>
        </pc:sldMkLst>
      </pc:sldChg>
      <pc:sldChg chg="del">
        <pc:chgData name="Grundelius, Anki" userId="b72613fe-490e-4435-b2c8-0ced5966a88c" providerId="ADAL" clId="{1CB89720-8075-4AF0-B0FF-23FAE1FD48BF}" dt="2020-10-09T14:49:10.183" v="5" actId="2696"/>
        <pc:sldMkLst>
          <pc:docMk/>
          <pc:sldMk cId="1411404113" sldId="299"/>
        </pc:sldMkLst>
      </pc:sldChg>
      <pc:sldChg chg="del">
        <pc:chgData name="Grundelius, Anki" userId="b72613fe-490e-4435-b2c8-0ced5966a88c" providerId="ADAL" clId="{1CB89720-8075-4AF0-B0FF-23FAE1FD48BF}" dt="2020-10-09T14:49:10.209" v="6" actId="2696"/>
        <pc:sldMkLst>
          <pc:docMk/>
          <pc:sldMk cId="2839079352" sldId="300"/>
        </pc:sldMkLst>
      </pc:sldChg>
      <pc:sldChg chg="del">
        <pc:chgData name="Grundelius, Anki" userId="b72613fe-490e-4435-b2c8-0ced5966a88c" providerId="ADAL" clId="{1CB89720-8075-4AF0-B0FF-23FAE1FD48BF}" dt="2020-10-09T14:49:10.226" v="7" actId="2696"/>
        <pc:sldMkLst>
          <pc:docMk/>
          <pc:sldMk cId="3011255560" sldId="301"/>
        </pc:sldMkLst>
      </pc:sldChg>
      <pc:sldChg chg="del">
        <pc:chgData name="Grundelius, Anki" userId="b72613fe-490e-4435-b2c8-0ced5966a88c" providerId="ADAL" clId="{1CB89720-8075-4AF0-B0FF-23FAE1FD48BF}" dt="2020-10-09T14:49:10.164" v="4" actId="2696"/>
        <pc:sldMkLst>
          <pc:docMk/>
          <pc:sldMk cId="1698874064" sldId="302"/>
        </pc:sldMkLst>
      </pc:sldChg>
      <pc:sldChg chg="del">
        <pc:chgData name="Grundelius, Anki" userId="b72613fe-490e-4435-b2c8-0ced5966a88c" providerId="ADAL" clId="{1CB89720-8075-4AF0-B0FF-23FAE1FD48BF}" dt="2020-10-09T14:49:10.249" v="8" actId="2696"/>
        <pc:sldMkLst>
          <pc:docMk/>
          <pc:sldMk cId="642725794" sldId="303"/>
        </pc:sldMkLst>
      </pc:sldChg>
      <pc:sldChg chg="del">
        <pc:chgData name="Grundelius, Anki" userId="b72613fe-490e-4435-b2c8-0ced5966a88c" providerId="ADAL" clId="{1CB89720-8075-4AF0-B0FF-23FAE1FD48BF}" dt="2020-10-09T14:49:10.264" v="9" actId="2696"/>
        <pc:sldMkLst>
          <pc:docMk/>
          <pc:sldMk cId="1988636324" sldId="304"/>
        </pc:sldMkLst>
      </pc:sldChg>
      <pc:sldChg chg="del">
        <pc:chgData name="Grundelius, Anki" userId="b72613fe-490e-4435-b2c8-0ced5966a88c" providerId="ADAL" clId="{1CB89720-8075-4AF0-B0FF-23FAE1FD48BF}" dt="2020-10-09T14:49:10.299" v="10" actId="2696"/>
        <pc:sldMkLst>
          <pc:docMk/>
          <pc:sldMk cId="1449991376" sldId="305"/>
        </pc:sldMkLst>
      </pc:sldChg>
      <pc:sldChg chg="del">
        <pc:chgData name="Grundelius, Anki" userId="b72613fe-490e-4435-b2c8-0ced5966a88c" providerId="ADAL" clId="{1CB89720-8075-4AF0-B0FF-23FAE1FD48BF}" dt="2020-10-09T14:49:10.333" v="11" actId="2696"/>
        <pc:sldMkLst>
          <pc:docMk/>
          <pc:sldMk cId="3211372861" sldId="306"/>
        </pc:sldMkLst>
      </pc:sldChg>
      <pc:sldChg chg="del">
        <pc:chgData name="Grundelius, Anki" userId="b72613fe-490e-4435-b2c8-0ced5966a88c" providerId="ADAL" clId="{1CB89720-8075-4AF0-B0FF-23FAE1FD48BF}" dt="2020-10-09T14:49:10.350" v="12" actId="2696"/>
        <pc:sldMkLst>
          <pc:docMk/>
          <pc:sldMk cId="1165841101" sldId="307"/>
        </pc:sldMkLst>
      </pc:sldChg>
      <pc:sldChg chg="del">
        <pc:chgData name="Grundelius, Anki" userId="b72613fe-490e-4435-b2c8-0ced5966a88c" providerId="ADAL" clId="{1CB89720-8075-4AF0-B0FF-23FAE1FD48BF}" dt="2020-10-09T14:49:10.363" v="13" actId="2696"/>
        <pc:sldMkLst>
          <pc:docMk/>
          <pc:sldMk cId="340238818" sldId="308"/>
        </pc:sldMkLst>
      </pc:sldChg>
      <pc:sldChg chg="del">
        <pc:chgData name="Grundelius, Anki" userId="b72613fe-490e-4435-b2c8-0ced5966a88c" providerId="ADAL" clId="{1CB89720-8075-4AF0-B0FF-23FAE1FD48BF}" dt="2020-10-09T14:49:10.376" v="14" actId="2696"/>
        <pc:sldMkLst>
          <pc:docMk/>
          <pc:sldMk cId="3521680593" sldId="309"/>
        </pc:sldMkLst>
      </pc:sldChg>
      <pc:sldChg chg="del">
        <pc:chgData name="Grundelius, Anki" userId="b72613fe-490e-4435-b2c8-0ced5966a88c" providerId="ADAL" clId="{1CB89720-8075-4AF0-B0FF-23FAE1FD48BF}" dt="2020-10-09T14:49:10.416" v="15" actId="2696"/>
        <pc:sldMkLst>
          <pc:docMk/>
          <pc:sldMk cId="353312310" sldId="310"/>
        </pc:sldMkLst>
      </pc:sldChg>
      <pc:sldChg chg="del">
        <pc:chgData name="Grundelius, Anki" userId="b72613fe-490e-4435-b2c8-0ced5966a88c" providerId="ADAL" clId="{1CB89720-8075-4AF0-B0FF-23FAE1FD48BF}" dt="2020-10-09T14:49:10.431" v="16" actId="2696"/>
        <pc:sldMkLst>
          <pc:docMk/>
          <pc:sldMk cId="2026214857" sldId="311"/>
        </pc:sldMkLst>
      </pc:sldChg>
      <pc:sldChg chg="del">
        <pc:chgData name="Grundelius, Anki" userId="b72613fe-490e-4435-b2c8-0ced5966a88c" providerId="ADAL" clId="{1CB89720-8075-4AF0-B0FF-23FAE1FD48BF}" dt="2020-10-09T14:49:10.442" v="17" actId="2696"/>
        <pc:sldMkLst>
          <pc:docMk/>
          <pc:sldMk cId="2522360315" sldId="312"/>
        </pc:sldMkLst>
      </pc:sldChg>
      <pc:sldChg chg="del">
        <pc:chgData name="Grundelius, Anki" userId="b72613fe-490e-4435-b2c8-0ced5966a88c" providerId="ADAL" clId="{1CB89720-8075-4AF0-B0FF-23FAE1FD48BF}" dt="2020-10-09T14:49:10.453" v="18" actId="2696"/>
        <pc:sldMkLst>
          <pc:docMk/>
          <pc:sldMk cId="2090856428" sldId="313"/>
        </pc:sldMkLst>
      </pc:sldChg>
      <pc:sldChg chg="addSp delSp modSp">
        <pc:chgData name="Grundelius, Anki" userId="b72613fe-490e-4435-b2c8-0ced5966a88c" providerId="ADAL" clId="{1CB89720-8075-4AF0-B0FF-23FAE1FD48BF}" dt="2020-10-19T07:49:21.744" v="6380" actId="13244"/>
        <pc:sldMkLst>
          <pc:docMk/>
          <pc:sldMk cId="3315617300" sldId="314"/>
        </pc:sldMkLst>
        <pc:spChg chg="mod">
          <ac:chgData name="Grundelius, Anki" userId="b72613fe-490e-4435-b2c8-0ced5966a88c" providerId="ADAL" clId="{1CB89720-8075-4AF0-B0FF-23FAE1FD48BF}" dt="2020-10-19T07:49:12.131" v="6379" actId="13244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Grundelius, Anki" userId="b72613fe-490e-4435-b2c8-0ced5966a88c" providerId="ADAL" clId="{1CB89720-8075-4AF0-B0FF-23FAE1FD48BF}" dt="2020-10-19T07:49:21.744" v="6380" actId="13244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Grundelius, Anki" userId="b72613fe-490e-4435-b2c8-0ced5966a88c" providerId="ADAL" clId="{1CB89720-8075-4AF0-B0FF-23FAE1FD48BF}" dt="2020-10-13T07:56:44.772" v="67" actId="931"/>
          <ac:spMkLst>
            <pc:docMk/>
            <pc:sldMk cId="3315617300" sldId="314"/>
            <ac:spMk id="8" creationId="{BC9DA4A6-618F-4AF9-B1C5-5199A9609591}"/>
          </ac:spMkLst>
        </pc:spChg>
        <pc:picChg chg="add mod">
          <ac:chgData name="Grundelius, Anki" userId="b72613fe-490e-4435-b2c8-0ced5966a88c" providerId="ADAL" clId="{1CB89720-8075-4AF0-B0FF-23FAE1FD48BF}" dt="2020-10-13T07:57:22.464" v="231" actId="962"/>
          <ac:picMkLst>
            <pc:docMk/>
            <pc:sldMk cId="3315617300" sldId="314"/>
            <ac:picMk id="10" creationId="{0006A1B6-5F8E-4DF9-BD1D-97A5F26575FF}"/>
          </ac:picMkLst>
        </pc:picChg>
        <pc:picChg chg="del">
          <ac:chgData name="Grundelius, Anki" userId="b72613fe-490e-4435-b2c8-0ced5966a88c" providerId="ADAL" clId="{1CB89720-8075-4AF0-B0FF-23FAE1FD48BF}" dt="2020-10-13T07:56:40.721" v="66" actId="478"/>
          <ac:picMkLst>
            <pc:docMk/>
            <pc:sldMk cId="3315617300" sldId="314"/>
            <ac:picMk id="15" creationId="{6DBC984F-E932-4870-A739-369CB26C0500}"/>
          </ac:picMkLst>
        </pc:picChg>
      </pc:sldChg>
      <pc:sldChg chg="modSp">
        <pc:chgData name="Grundelius, Anki" userId="b72613fe-490e-4435-b2c8-0ced5966a88c" providerId="ADAL" clId="{1CB89720-8075-4AF0-B0FF-23FAE1FD48BF}" dt="2020-10-19T07:52:56.606" v="6381" actId="13244"/>
        <pc:sldMkLst>
          <pc:docMk/>
          <pc:sldMk cId="2332786813" sldId="315"/>
        </pc:sldMkLst>
        <pc:spChg chg="mod">
          <ac:chgData name="Grundelius, Anki" userId="b72613fe-490e-4435-b2c8-0ced5966a88c" providerId="ADAL" clId="{1CB89720-8075-4AF0-B0FF-23FAE1FD48BF}" dt="2020-10-19T07:52:56.606" v="6381" actId="13244"/>
          <ac:spMkLst>
            <pc:docMk/>
            <pc:sldMk cId="2332786813" sldId="315"/>
            <ac:spMk id="2" creationId="{245700E6-206E-4C4C-BD26-A1C9E4C7640A}"/>
          </ac:spMkLst>
        </pc:spChg>
      </pc:sldChg>
      <pc:sldChg chg="del ord modTransition">
        <pc:chgData name="Grundelius, Anki" userId="b72613fe-490e-4435-b2c8-0ced5966a88c" providerId="ADAL" clId="{1CB89720-8075-4AF0-B0FF-23FAE1FD48BF}" dt="2020-10-14T10:19:27.123" v="3590" actId="2696"/>
        <pc:sldMkLst>
          <pc:docMk/>
          <pc:sldMk cId="3003029997" sldId="316"/>
        </pc:sldMkLst>
      </pc:sldChg>
      <pc:sldChg chg="del ord modTransition">
        <pc:chgData name="Grundelius, Anki" userId="b72613fe-490e-4435-b2c8-0ced5966a88c" providerId="ADAL" clId="{1CB89720-8075-4AF0-B0FF-23FAE1FD48BF}" dt="2020-10-14T10:19:27.149" v="3591" actId="2696"/>
        <pc:sldMkLst>
          <pc:docMk/>
          <pc:sldMk cId="2860455523" sldId="317"/>
        </pc:sldMkLst>
      </pc:sldChg>
      <pc:sldChg chg="modSp">
        <pc:chgData name="Grundelius, Anki" userId="b72613fe-490e-4435-b2c8-0ced5966a88c" providerId="ADAL" clId="{1CB89720-8075-4AF0-B0FF-23FAE1FD48BF}" dt="2020-10-19T07:53:19.567" v="6383" actId="13244"/>
        <pc:sldMkLst>
          <pc:docMk/>
          <pc:sldMk cId="141904808" sldId="318"/>
        </pc:sldMkLst>
        <pc:spChg chg="mod">
          <ac:chgData name="Grundelius, Anki" userId="b72613fe-490e-4435-b2c8-0ced5966a88c" providerId="ADAL" clId="{1CB89720-8075-4AF0-B0FF-23FAE1FD48BF}" dt="2020-10-19T07:53:08.437" v="6382" actId="13244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Grundelius, Anki" userId="b72613fe-490e-4435-b2c8-0ced5966a88c" providerId="ADAL" clId="{1CB89720-8075-4AF0-B0FF-23FAE1FD48BF}" dt="2020-10-19T07:53:19.567" v="6383" actId="13244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1CB89720-8075-4AF0-B0FF-23FAE1FD48BF}" dt="2020-10-19T07:53:35.481" v="6385" actId="13244"/>
        <pc:sldMkLst>
          <pc:docMk/>
          <pc:sldMk cId="2693255530" sldId="319"/>
        </pc:sldMkLst>
        <pc:spChg chg="mod">
          <ac:chgData name="Grundelius, Anki" userId="b72613fe-490e-4435-b2c8-0ced5966a88c" providerId="ADAL" clId="{1CB89720-8075-4AF0-B0FF-23FAE1FD48BF}" dt="2020-10-19T07:53:30.541" v="6384" actId="13244"/>
          <ac:spMkLst>
            <pc:docMk/>
            <pc:sldMk cId="2693255530" sldId="319"/>
            <ac:spMk id="2" creationId="{CB20D011-AFBF-4AD3-B4D1-1615B5E3811A}"/>
          </ac:spMkLst>
        </pc:spChg>
        <pc:spChg chg="mod">
          <ac:chgData name="Grundelius, Anki" userId="b72613fe-490e-4435-b2c8-0ced5966a88c" providerId="ADAL" clId="{1CB89720-8075-4AF0-B0FF-23FAE1FD48BF}" dt="2020-10-19T07:53:35.481" v="6385" actId="13244"/>
          <ac:spMkLst>
            <pc:docMk/>
            <pc:sldMk cId="2693255530" sldId="319"/>
            <ac:spMk id="7" creationId="{36F6BDEC-0039-481F-A6CF-97F613C71E08}"/>
          </ac:spMkLst>
        </pc:spChg>
      </pc:sldChg>
      <pc:sldChg chg="modSp">
        <pc:chgData name="Grundelius, Anki" userId="b72613fe-490e-4435-b2c8-0ced5966a88c" providerId="ADAL" clId="{1CB89720-8075-4AF0-B0FF-23FAE1FD48BF}" dt="2020-10-19T07:53:46.140" v="6386" actId="13244"/>
        <pc:sldMkLst>
          <pc:docMk/>
          <pc:sldMk cId="3034249621" sldId="320"/>
        </pc:sldMkLst>
        <pc:spChg chg="mod">
          <ac:chgData name="Grundelius, Anki" userId="b72613fe-490e-4435-b2c8-0ced5966a88c" providerId="ADAL" clId="{1CB89720-8075-4AF0-B0FF-23FAE1FD48BF}" dt="2020-10-19T07:53:46.140" v="6386" actId="13244"/>
          <ac:spMkLst>
            <pc:docMk/>
            <pc:sldMk cId="3034249621" sldId="320"/>
            <ac:spMk id="2" creationId="{ACD27516-431F-4010-9782-95E548CB8B5E}"/>
          </ac:spMkLst>
        </pc:spChg>
      </pc:sldChg>
      <pc:sldChg chg="addSp delSp modSp">
        <pc:chgData name="Grundelius, Anki" userId="b72613fe-490e-4435-b2c8-0ced5966a88c" providerId="ADAL" clId="{1CB89720-8075-4AF0-B0FF-23FAE1FD48BF}" dt="2020-10-19T07:54:10.311" v="6388" actId="13244"/>
        <pc:sldMkLst>
          <pc:docMk/>
          <pc:sldMk cId="2779427517" sldId="321"/>
        </pc:sldMkLst>
        <pc:spChg chg="mod">
          <ac:chgData name="Grundelius, Anki" userId="b72613fe-490e-4435-b2c8-0ced5966a88c" providerId="ADAL" clId="{1CB89720-8075-4AF0-B0FF-23FAE1FD48BF}" dt="2020-10-19T07:53:53.895" v="6387" actId="13244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Grundelius, Anki" userId="b72613fe-490e-4435-b2c8-0ced5966a88c" providerId="ADAL" clId="{1CB89720-8075-4AF0-B0FF-23FAE1FD48BF}" dt="2020-10-19T07:54:10.311" v="6388" actId="13244"/>
          <ac:spMkLst>
            <pc:docMk/>
            <pc:sldMk cId="2779427517" sldId="321"/>
            <ac:spMk id="7" creationId="{793213FD-CD3D-4EC6-B0E8-92240D72F06D}"/>
          </ac:spMkLst>
        </pc:spChg>
        <pc:spChg chg="add del mod">
          <ac:chgData name="Grundelius, Anki" userId="b72613fe-490e-4435-b2c8-0ced5966a88c" providerId="ADAL" clId="{1CB89720-8075-4AF0-B0FF-23FAE1FD48BF}" dt="2020-10-15T08:42:29.565" v="5696" actId="931"/>
          <ac:spMkLst>
            <pc:docMk/>
            <pc:sldMk cId="2779427517" sldId="321"/>
            <ac:spMk id="8" creationId="{EB41F6B2-2F60-4DC9-B6A7-45AEC2C5AAE1}"/>
          </ac:spMkLst>
        </pc:spChg>
        <pc:spChg chg="add del mod">
          <ac:chgData name="Grundelius, Anki" userId="b72613fe-490e-4435-b2c8-0ced5966a88c" providerId="ADAL" clId="{1CB89720-8075-4AF0-B0FF-23FAE1FD48BF}" dt="2020-10-15T08:50:00.444" v="5702" actId="931"/>
          <ac:spMkLst>
            <pc:docMk/>
            <pc:sldMk cId="2779427517" sldId="321"/>
            <ac:spMk id="13" creationId="{6F2C80D8-C0EB-4588-9F28-31B34F710BDF}"/>
          </ac:spMkLst>
        </pc:spChg>
        <pc:picChg chg="del">
          <ac:chgData name="Grundelius, Anki" userId="b72613fe-490e-4435-b2c8-0ced5966a88c" providerId="ADAL" clId="{1CB89720-8075-4AF0-B0FF-23FAE1FD48BF}" dt="2020-10-15T08:42:13.695" v="5695" actId="478"/>
          <ac:picMkLst>
            <pc:docMk/>
            <pc:sldMk cId="2779427517" sldId="321"/>
            <ac:picMk id="10" creationId="{D9CD7241-AFC7-40A2-A9C3-301279DEFA65}"/>
          </ac:picMkLst>
        </pc:picChg>
        <pc:picChg chg="add del mod">
          <ac:chgData name="Grundelius, Anki" userId="b72613fe-490e-4435-b2c8-0ced5966a88c" providerId="ADAL" clId="{1CB89720-8075-4AF0-B0FF-23FAE1FD48BF}" dt="2020-10-15T08:49:50.680" v="5701" actId="478"/>
          <ac:picMkLst>
            <pc:docMk/>
            <pc:sldMk cId="2779427517" sldId="321"/>
            <ac:picMk id="11" creationId="{D6D8C51B-885D-41B4-8C63-FAB4D4B6BA58}"/>
          </ac:picMkLst>
        </pc:picChg>
        <pc:picChg chg="add mod">
          <ac:chgData name="Grundelius, Anki" userId="b72613fe-490e-4435-b2c8-0ced5966a88c" providerId="ADAL" clId="{1CB89720-8075-4AF0-B0FF-23FAE1FD48BF}" dt="2020-10-15T08:50:05.273" v="5706" actId="962"/>
          <ac:picMkLst>
            <pc:docMk/>
            <pc:sldMk cId="2779427517" sldId="321"/>
            <ac:picMk id="15" creationId="{E9DBF186-36D1-4F88-9D59-F5AF7A670EE5}"/>
          </ac:picMkLst>
        </pc:picChg>
      </pc:sldChg>
      <pc:sldChg chg="modSp">
        <pc:chgData name="Grundelius, Anki" userId="b72613fe-490e-4435-b2c8-0ced5966a88c" providerId="ADAL" clId="{1CB89720-8075-4AF0-B0FF-23FAE1FD48BF}" dt="2020-10-19T07:56:09.861" v="6389" actId="13244"/>
        <pc:sldMkLst>
          <pc:docMk/>
          <pc:sldMk cId="2207101687" sldId="322"/>
        </pc:sldMkLst>
        <pc:spChg chg="mod">
          <ac:chgData name="Grundelius, Anki" userId="b72613fe-490e-4435-b2c8-0ced5966a88c" providerId="ADAL" clId="{1CB89720-8075-4AF0-B0FF-23FAE1FD48BF}" dt="2020-10-19T07:56:09.861" v="6389" actId="13244"/>
          <ac:spMkLst>
            <pc:docMk/>
            <pc:sldMk cId="2207101687" sldId="322"/>
            <ac:spMk id="2" creationId="{7B3CFDD9-D770-4E53-86E3-9425BA99DEAF}"/>
          </ac:spMkLst>
        </pc:spChg>
      </pc:sldChg>
      <pc:sldChg chg="modSp">
        <pc:chgData name="Grundelius, Anki" userId="b72613fe-490e-4435-b2c8-0ced5966a88c" providerId="ADAL" clId="{1CB89720-8075-4AF0-B0FF-23FAE1FD48BF}" dt="2020-10-15T08:53:20.276" v="5795" actId="20577"/>
        <pc:sldMkLst>
          <pc:docMk/>
          <pc:sldMk cId="1141246981" sldId="323"/>
        </pc:sldMkLst>
        <pc:spChg chg="mod">
          <ac:chgData name="Grundelius, Anki" userId="b72613fe-490e-4435-b2c8-0ced5966a88c" providerId="ADAL" clId="{1CB89720-8075-4AF0-B0FF-23FAE1FD48BF}" dt="2020-10-15T08:53:20.276" v="5795" actId="20577"/>
          <ac:spMkLst>
            <pc:docMk/>
            <pc:sldMk cId="1141246981" sldId="323"/>
            <ac:spMk id="7" creationId="{289BF15A-6100-470A-862E-4C2C3B61E477}"/>
          </ac:spMkLst>
        </pc:spChg>
      </pc:sldChg>
      <pc:sldChg chg="add del">
        <pc:chgData name="Grundelius, Anki" userId="b72613fe-490e-4435-b2c8-0ced5966a88c" providerId="ADAL" clId="{1CB89720-8075-4AF0-B0FF-23FAE1FD48BF}" dt="2020-10-13T08:36:26.344" v="349"/>
        <pc:sldMkLst>
          <pc:docMk/>
          <pc:sldMk cId="2586956127" sldId="324"/>
        </pc:sldMkLst>
      </pc:sldChg>
      <pc:sldChg chg="addSp delSp modSp add modAnim">
        <pc:chgData name="Grundelius, Anki" userId="b72613fe-490e-4435-b2c8-0ced5966a88c" providerId="ADAL" clId="{1CB89720-8075-4AF0-B0FF-23FAE1FD48BF}" dt="2020-10-19T07:43:23.197" v="6376" actId="13244"/>
        <pc:sldMkLst>
          <pc:docMk/>
          <pc:sldMk cId="3473346265" sldId="324"/>
        </pc:sldMkLst>
        <pc:spChg chg="mod">
          <ac:chgData name="Grundelius, Anki" userId="b72613fe-490e-4435-b2c8-0ced5966a88c" providerId="ADAL" clId="{1CB89720-8075-4AF0-B0FF-23FAE1FD48BF}" dt="2020-10-14T15:11:32.303" v="5050" actId="13244"/>
          <ac:spMkLst>
            <pc:docMk/>
            <pc:sldMk cId="3473346265" sldId="324"/>
            <ac:spMk id="2" creationId="{8148DC55-2228-495B-A7EC-459A85F21748}"/>
          </ac:spMkLst>
        </pc:spChg>
        <pc:spChg chg="del">
          <ac:chgData name="Grundelius, Anki" userId="b72613fe-490e-4435-b2c8-0ced5966a88c" providerId="ADAL" clId="{1CB89720-8075-4AF0-B0FF-23FAE1FD48BF}" dt="2020-10-13T08:36:38.609" v="351" actId="478"/>
          <ac:spMkLst>
            <pc:docMk/>
            <pc:sldMk cId="3473346265" sldId="324"/>
            <ac:spMk id="3" creationId="{865EEEE7-4204-405F-9116-7812E979CCB0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8" creationId="{FF9EBC5A-6C03-4054-8AE4-C8A10115641B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9" creationId="{D433AB37-EBDD-4BCA-9DAD-322233E5B16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0" creationId="{3B11D149-A821-4A81-955F-89D85E327705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1" creationId="{01228DF8-1826-4777-A6E2-D57CA7F4C19D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2" creationId="{23491191-23FA-4FB0-974F-14F9B1FBC98F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3" creationId="{AF817622-7F96-40BC-AD55-51D72B55CB91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4" creationId="{88B443D8-D7F6-4BDD-90A8-775A6CBDD941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5" creationId="{3A4D6095-5BE0-4FB9-94BB-50538A4A3714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6" creationId="{DF798D20-ADC4-42E1-8FD2-7815E471B3B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7" creationId="{8C4FE30B-C9E4-4B75-B025-836BEAD7CC2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8" creationId="{E4DB716D-DF03-44A8-B5AD-23B6EDCEDAE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9" creationId="{A68EDE46-79FD-4BEC-81D6-1DBA19A6F66B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0" creationId="{72B1877C-DCDD-42C0-B606-D4FC4D8AA6FE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1" creationId="{BE6A00C6-5F91-40DA-BCDA-A809ABC6188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2" creationId="{5468B27A-0898-4373-A496-8A1EAAF02006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3" creationId="{413273D0-E29F-491D-9A13-B80E8E9D0D08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4" creationId="{DD3F08BB-E142-4DEB-902F-41C77B7001F3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5" creationId="{030E29AB-6B64-40ED-8AD9-8AAC9BC508A0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6" creationId="{8B4E9942-15B6-4D20-87DB-412EEFD4B7D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7" creationId="{6E884107-5806-4CA3-A9FF-46DF75001A8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8" creationId="{D68A1352-947A-466E-AFA5-2561F59DC6AE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9" creationId="{03EB0681-110F-4AE1-A863-6C07C03B87A4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30" creationId="{A44525FA-C240-41E2-AFF1-5E6D06960CE7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31" creationId="{E8C3B95A-4172-4D8C-83BC-BD10A9DEFC74}"/>
          </ac:spMkLst>
        </pc:spChg>
        <pc:spChg chg="add mod">
          <ac:chgData name="Grundelius, Anki" userId="b72613fe-490e-4435-b2c8-0ced5966a88c" providerId="ADAL" clId="{1CB89720-8075-4AF0-B0FF-23FAE1FD48BF}" dt="2020-10-14T15:11:40.855" v="5051" actId="13244"/>
          <ac:spMkLst>
            <pc:docMk/>
            <pc:sldMk cId="3473346265" sldId="324"/>
            <ac:spMk id="33" creationId="{92070D61-C0B3-4480-A1D2-DA65CD5F8A84}"/>
          </ac:spMkLst>
        </pc:spChg>
        <pc:spChg chg="add mod">
          <ac:chgData name="Grundelius, Anki" userId="b72613fe-490e-4435-b2c8-0ced5966a88c" providerId="ADAL" clId="{1CB89720-8075-4AF0-B0FF-23FAE1FD48BF}" dt="2020-10-14T15:17:06.838" v="5081" actId="1035"/>
          <ac:spMkLst>
            <pc:docMk/>
            <pc:sldMk cId="3473346265" sldId="324"/>
            <ac:spMk id="34" creationId="{BF4B1BE2-E72C-4BED-B900-9187A5C9A26D}"/>
          </ac:spMkLst>
        </pc:spChg>
        <pc:spChg chg="add mod">
          <ac:chgData name="Grundelius, Anki" userId="b72613fe-490e-4435-b2c8-0ced5966a88c" providerId="ADAL" clId="{1CB89720-8075-4AF0-B0FF-23FAE1FD48BF}" dt="2020-10-14T15:17:19.417" v="5085" actId="1036"/>
          <ac:spMkLst>
            <pc:docMk/>
            <pc:sldMk cId="3473346265" sldId="324"/>
            <ac:spMk id="35" creationId="{395A03AC-0889-4F88-B6C7-ACFA25A82274}"/>
          </ac:spMkLst>
        </pc:spChg>
        <pc:spChg chg="add mod">
          <ac:chgData name="Grundelius, Anki" userId="b72613fe-490e-4435-b2c8-0ced5966a88c" providerId="ADAL" clId="{1CB89720-8075-4AF0-B0FF-23FAE1FD48BF}" dt="2020-10-14T15:18:58.943" v="5115" actId="1035"/>
          <ac:spMkLst>
            <pc:docMk/>
            <pc:sldMk cId="3473346265" sldId="324"/>
            <ac:spMk id="36" creationId="{A248994F-EDD8-4921-ADB4-D0291BA7A16D}"/>
          </ac:spMkLst>
        </pc:spChg>
        <pc:spChg chg="add mod">
          <ac:chgData name="Grundelius, Anki" userId="b72613fe-490e-4435-b2c8-0ced5966a88c" providerId="ADAL" clId="{1CB89720-8075-4AF0-B0FF-23FAE1FD48BF}" dt="2020-10-14T15:18:11.142" v="5098" actId="1035"/>
          <ac:spMkLst>
            <pc:docMk/>
            <pc:sldMk cId="3473346265" sldId="324"/>
            <ac:spMk id="37" creationId="{3422310A-8952-4E96-B8C6-082B478F75AD}"/>
          </ac:spMkLst>
        </pc:spChg>
        <pc:spChg chg="add mod">
          <ac:chgData name="Grundelius, Anki" userId="b72613fe-490e-4435-b2c8-0ced5966a88c" providerId="ADAL" clId="{1CB89720-8075-4AF0-B0FF-23FAE1FD48BF}" dt="2020-10-14T15:12:30.625" v="5060" actId="13244"/>
          <ac:spMkLst>
            <pc:docMk/>
            <pc:sldMk cId="3473346265" sldId="324"/>
            <ac:spMk id="38" creationId="{F8D9DDEA-3B28-4497-AF0C-CCD5E3D65CC4}"/>
          </ac:spMkLst>
        </pc:spChg>
        <pc:spChg chg="add mod">
          <ac:chgData name="Grundelius, Anki" userId="b72613fe-490e-4435-b2c8-0ced5966a88c" providerId="ADAL" clId="{1CB89720-8075-4AF0-B0FF-23FAE1FD48BF}" dt="2020-10-14T15:11:52.487" v="5053" actId="13244"/>
          <ac:spMkLst>
            <pc:docMk/>
            <pc:sldMk cId="3473346265" sldId="324"/>
            <ac:spMk id="39" creationId="{54090655-818D-4603-A5CD-CB14B477FCFF}"/>
          </ac:spMkLst>
        </pc:spChg>
        <pc:spChg chg="add mod">
          <ac:chgData name="Grundelius, Anki" userId="b72613fe-490e-4435-b2c8-0ced5966a88c" providerId="ADAL" clId="{1CB89720-8075-4AF0-B0FF-23FAE1FD48BF}" dt="2020-10-14T15:17:24.440" v="5086" actId="1036"/>
          <ac:spMkLst>
            <pc:docMk/>
            <pc:sldMk cId="3473346265" sldId="324"/>
            <ac:spMk id="40" creationId="{1E38A87E-BB08-4AC5-83B4-99B009D752DD}"/>
          </ac:spMkLst>
        </pc:spChg>
        <pc:spChg chg="add mod">
          <ac:chgData name="Grundelius, Anki" userId="b72613fe-490e-4435-b2c8-0ced5966a88c" providerId="ADAL" clId="{1CB89720-8075-4AF0-B0FF-23FAE1FD48BF}" dt="2020-10-14T15:18:49.153" v="5110" actId="1035"/>
          <ac:spMkLst>
            <pc:docMk/>
            <pc:sldMk cId="3473346265" sldId="324"/>
            <ac:spMk id="41" creationId="{E7307835-8DBD-4B4C-8D25-827EFF553E1F}"/>
          </ac:spMkLst>
        </pc:spChg>
        <pc:spChg chg="add mod">
          <ac:chgData name="Grundelius, Anki" userId="b72613fe-490e-4435-b2c8-0ced5966a88c" providerId="ADAL" clId="{1CB89720-8075-4AF0-B0FF-23FAE1FD48BF}" dt="2020-10-14T15:17:48.157" v="5091" actId="1036"/>
          <ac:spMkLst>
            <pc:docMk/>
            <pc:sldMk cId="3473346265" sldId="324"/>
            <ac:spMk id="42" creationId="{78F753EA-6AC5-49F6-A905-4B0DA9477435}"/>
          </ac:spMkLst>
        </pc:spChg>
        <pc:spChg chg="add mod">
          <ac:chgData name="Grundelius, Anki" userId="b72613fe-490e-4435-b2c8-0ced5966a88c" providerId="ADAL" clId="{1CB89720-8075-4AF0-B0FF-23FAE1FD48BF}" dt="2020-10-14T15:17:43.124" v="5090" actId="1036"/>
          <ac:spMkLst>
            <pc:docMk/>
            <pc:sldMk cId="3473346265" sldId="324"/>
            <ac:spMk id="43" creationId="{C3038AE7-1999-42E4-A0D5-83C6C3E29B88}"/>
          </ac:spMkLst>
        </pc:spChg>
        <pc:spChg chg="add mod">
          <ac:chgData name="Grundelius, Anki" userId="b72613fe-490e-4435-b2c8-0ced5966a88c" providerId="ADAL" clId="{1CB89720-8075-4AF0-B0FF-23FAE1FD48BF}" dt="2020-10-14T15:18:17.054" v="5099" actId="1035"/>
          <ac:spMkLst>
            <pc:docMk/>
            <pc:sldMk cId="3473346265" sldId="324"/>
            <ac:spMk id="44" creationId="{9B484819-C9B2-43F2-9E0C-65114F3620FE}"/>
          </ac:spMkLst>
        </pc:spChg>
        <pc:spChg chg="add mod">
          <ac:chgData name="Grundelius, Anki" userId="b72613fe-490e-4435-b2c8-0ced5966a88c" providerId="ADAL" clId="{1CB89720-8075-4AF0-B0FF-23FAE1FD48BF}" dt="2020-10-14T15:13:03.399" v="5065" actId="13244"/>
          <ac:spMkLst>
            <pc:docMk/>
            <pc:sldMk cId="3473346265" sldId="324"/>
            <ac:spMk id="45" creationId="{571D07C4-C83F-4C68-A997-604AF67309E6}"/>
          </ac:spMkLst>
        </pc:spChg>
        <pc:spChg chg="add mod">
          <ac:chgData name="Grundelius, Anki" userId="b72613fe-490e-4435-b2c8-0ced5966a88c" providerId="ADAL" clId="{1CB89720-8075-4AF0-B0FF-23FAE1FD48BF}" dt="2020-10-14T15:13:19.096" v="5067" actId="13244"/>
          <ac:spMkLst>
            <pc:docMk/>
            <pc:sldMk cId="3473346265" sldId="324"/>
            <ac:spMk id="46" creationId="{E3FC0818-C62F-4619-8D23-717E0722EFDE}"/>
          </ac:spMkLst>
        </pc:spChg>
        <pc:spChg chg="add mod">
          <ac:chgData name="Grundelius, Anki" userId="b72613fe-490e-4435-b2c8-0ced5966a88c" providerId="ADAL" clId="{1CB89720-8075-4AF0-B0FF-23FAE1FD48BF}" dt="2020-10-14T15:13:26.720" v="5069" actId="13244"/>
          <ac:spMkLst>
            <pc:docMk/>
            <pc:sldMk cId="3473346265" sldId="324"/>
            <ac:spMk id="47" creationId="{B2997DAC-421D-4B21-A499-37A5133E0558}"/>
          </ac:spMkLst>
        </pc:spChg>
        <pc:spChg chg="add mod">
          <ac:chgData name="Grundelius, Anki" userId="b72613fe-490e-4435-b2c8-0ced5966a88c" providerId="ADAL" clId="{1CB89720-8075-4AF0-B0FF-23FAE1FD48BF}" dt="2020-10-14T15:18:30.279" v="5102" actId="1036"/>
          <ac:spMkLst>
            <pc:docMk/>
            <pc:sldMk cId="3473346265" sldId="324"/>
            <ac:spMk id="48" creationId="{5F835AD6-37EC-4A07-A325-DCBE8C50397B}"/>
          </ac:spMkLst>
        </pc:spChg>
        <pc:spChg chg="add mod">
          <ac:chgData name="Grundelius, Anki" userId="b72613fe-490e-4435-b2c8-0ced5966a88c" providerId="ADAL" clId="{1CB89720-8075-4AF0-B0FF-23FAE1FD48BF}" dt="2020-10-14T15:12:58.795" v="5064" actId="13244"/>
          <ac:spMkLst>
            <pc:docMk/>
            <pc:sldMk cId="3473346265" sldId="324"/>
            <ac:spMk id="49" creationId="{F8907CD0-865F-4401-A3F6-28805565416D}"/>
          </ac:spMkLst>
        </pc:spChg>
        <pc:spChg chg="add mod">
          <ac:chgData name="Grundelius, Anki" userId="b72613fe-490e-4435-b2c8-0ced5966a88c" providerId="ADAL" clId="{1CB89720-8075-4AF0-B0FF-23FAE1FD48BF}" dt="2020-10-14T15:18:20.789" v="5100" actId="1036"/>
          <ac:spMkLst>
            <pc:docMk/>
            <pc:sldMk cId="3473346265" sldId="324"/>
            <ac:spMk id="50" creationId="{0957C5BE-211E-4328-8E40-4BB43369B08B}"/>
          </ac:spMkLst>
        </pc:spChg>
        <pc:spChg chg="add mod">
          <ac:chgData name="Grundelius, Anki" userId="b72613fe-490e-4435-b2c8-0ced5966a88c" providerId="ADAL" clId="{1CB89720-8075-4AF0-B0FF-23FAE1FD48BF}" dt="2020-10-14T15:18:25.164" v="5101" actId="1036"/>
          <ac:spMkLst>
            <pc:docMk/>
            <pc:sldMk cId="3473346265" sldId="324"/>
            <ac:spMk id="51" creationId="{E0E56D94-BEF6-417B-BE01-AA6012E2A853}"/>
          </ac:spMkLst>
        </pc:spChg>
        <pc:spChg chg="add mod">
          <ac:chgData name="Grundelius, Anki" userId="b72613fe-490e-4435-b2c8-0ced5966a88c" providerId="ADAL" clId="{1CB89720-8075-4AF0-B0FF-23FAE1FD48BF}" dt="2020-10-14T15:13:30.553" v="5070" actId="13244"/>
          <ac:spMkLst>
            <pc:docMk/>
            <pc:sldMk cId="3473346265" sldId="324"/>
            <ac:spMk id="52" creationId="{88FEA16C-2295-4E63-BD53-09B5C9093F27}"/>
          </ac:spMkLst>
        </pc:spChg>
        <pc:spChg chg="add mod">
          <ac:chgData name="Grundelius, Anki" userId="b72613fe-490e-4435-b2c8-0ced5966a88c" providerId="ADAL" clId="{1CB89720-8075-4AF0-B0FF-23FAE1FD48BF}" dt="2020-10-14T15:18:32.183" v="5103" actId="1036"/>
          <ac:spMkLst>
            <pc:docMk/>
            <pc:sldMk cId="3473346265" sldId="324"/>
            <ac:spMk id="53" creationId="{9C26B30E-3642-498D-9DC1-87A72F88199D}"/>
          </ac:spMkLst>
        </pc:spChg>
        <pc:spChg chg="add mod">
          <ac:chgData name="Grundelius, Anki" userId="b72613fe-490e-4435-b2c8-0ced5966a88c" providerId="ADAL" clId="{1CB89720-8075-4AF0-B0FF-23FAE1FD48BF}" dt="2020-10-14T15:12:39.536" v="5062" actId="13244"/>
          <ac:spMkLst>
            <pc:docMk/>
            <pc:sldMk cId="3473346265" sldId="324"/>
            <ac:spMk id="54" creationId="{8AB71C34-85FD-4E4D-9F35-33E9C4308DD2}"/>
          </ac:spMkLst>
        </pc:spChg>
        <pc:spChg chg="add mod ord">
          <ac:chgData name="Grundelius, Anki" userId="b72613fe-490e-4435-b2c8-0ced5966a88c" providerId="ADAL" clId="{1CB89720-8075-4AF0-B0FF-23FAE1FD48BF}" dt="2020-10-19T07:43:23.197" v="6376" actId="13244"/>
          <ac:spMkLst>
            <pc:docMk/>
            <pc:sldMk cId="3473346265" sldId="324"/>
            <ac:spMk id="55" creationId="{0B14506A-2825-4BB1-804B-279904657466}"/>
          </ac:spMkLst>
        </pc:spChg>
        <pc:spChg chg="add del mod">
          <ac:chgData name="Grundelius, Anki" userId="b72613fe-490e-4435-b2c8-0ced5966a88c" providerId="ADAL" clId="{1CB89720-8075-4AF0-B0FF-23FAE1FD48BF}" dt="2020-10-13T08:43:54.962" v="497"/>
          <ac:spMkLst>
            <pc:docMk/>
            <pc:sldMk cId="3473346265" sldId="324"/>
            <ac:spMk id="56" creationId="{282E9635-8B00-4661-9C08-914A53D560CC}"/>
          </ac:spMkLst>
        </pc:spChg>
        <pc:picChg chg="add del">
          <ac:chgData name="Grundelius, Anki" userId="b72613fe-490e-4435-b2c8-0ced5966a88c" providerId="ADAL" clId="{1CB89720-8075-4AF0-B0FF-23FAE1FD48BF}" dt="2020-10-13T08:37:33.962" v="354"/>
          <ac:picMkLst>
            <pc:docMk/>
            <pc:sldMk cId="3473346265" sldId="324"/>
            <ac:picMk id="7" creationId="{F0F78417-CCB5-4B80-B9B0-289402B842B4}"/>
          </ac:picMkLst>
        </pc:picChg>
        <pc:picChg chg="add mod">
          <ac:chgData name="Grundelius, Anki" userId="b72613fe-490e-4435-b2c8-0ced5966a88c" providerId="ADAL" clId="{1CB89720-8075-4AF0-B0FF-23FAE1FD48BF}" dt="2020-10-14T10:44:54.703" v="3593" actId="962"/>
          <ac:picMkLst>
            <pc:docMk/>
            <pc:sldMk cId="3473346265" sldId="324"/>
            <ac:picMk id="32" creationId="{1A4EFC43-E221-4EDD-BCAF-2FE339613F19}"/>
          </ac:picMkLst>
        </pc:picChg>
      </pc:sldChg>
      <pc:sldChg chg="add">
        <pc:chgData name="Grundelius, Anki" userId="b72613fe-490e-4435-b2c8-0ced5966a88c" providerId="ADAL" clId="{1CB89720-8075-4AF0-B0FF-23FAE1FD48BF}" dt="2020-10-13T08:52:41.608" v="500"/>
        <pc:sldMkLst>
          <pc:docMk/>
          <pc:sldMk cId="2368783740" sldId="325"/>
        </pc:sldMkLst>
      </pc:sldChg>
      <pc:sldChg chg="addSp delSp modSp add">
        <pc:chgData name="Grundelius, Anki" userId="b72613fe-490e-4435-b2c8-0ced5966a88c" providerId="ADAL" clId="{1CB89720-8075-4AF0-B0FF-23FAE1FD48BF}" dt="2020-10-14T08:33:59.096" v="2118" actId="962"/>
        <pc:sldMkLst>
          <pc:docMk/>
          <pc:sldMk cId="2615051094" sldId="326"/>
        </pc:sldMkLst>
        <pc:spChg chg="mod">
          <ac:chgData name="Grundelius, Anki" userId="b72613fe-490e-4435-b2c8-0ced5966a88c" providerId="ADAL" clId="{1CB89720-8075-4AF0-B0FF-23FAE1FD48BF}" dt="2020-10-14T08:02:51.129" v="1853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Grundelius, Anki" userId="b72613fe-490e-4435-b2c8-0ced5966a88c" providerId="ADAL" clId="{1CB89720-8075-4AF0-B0FF-23FAE1FD48BF}" dt="2020-10-14T08:26:37.028" v="1854" actId="931"/>
          <ac:spMkLst>
            <pc:docMk/>
            <pc:sldMk cId="2615051094" sldId="326"/>
            <ac:spMk id="8" creationId="{AE4B0865-2C43-42F3-805E-B6F87CEDA2DC}"/>
          </ac:spMkLst>
        </pc:spChg>
        <pc:spChg chg="add del mod">
          <ac:chgData name="Grundelius, Anki" userId="b72613fe-490e-4435-b2c8-0ced5966a88c" providerId="ADAL" clId="{1CB89720-8075-4AF0-B0FF-23FAE1FD48BF}" dt="2020-10-14T08:32:27.737" v="1856" actId="931"/>
          <ac:spMkLst>
            <pc:docMk/>
            <pc:sldMk cId="2615051094" sldId="326"/>
            <ac:spMk id="11" creationId="{32102975-83E1-4502-9BA4-0C5CDD82DD1C}"/>
          </ac:spMkLst>
        </pc:spChg>
        <pc:picChg chg="add del mod">
          <ac:chgData name="Grundelius, Anki" userId="b72613fe-490e-4435-b2c8-0ced5966a88c" providerId="ADAL" clId="{1CB89720-8075-4AF0-B0FF-23FAE1FD48BF}" dt="2020-10-14T08:32:23.381" v="1855" actId="478"/>
          <ac:picMkLst>
            <pc:docMk/>
            <pc:sldMk cId="2615051094" sldId="326"/>
            <ac:picMk id="9" creationId="{BD89CF69-387D-499B-A3BF-6F641105AED5}"/>
          </ac:picMkLst>
        </pc:picChg>
        <pc:picChg chg="del">
          <ac:chgData name="Grundelius, Anki" userId="b72613fe-490e-4435-b2c8-0ced5966a88c" providerId="ADAL" clId="{1CB89720-8075-4AF0-B0FF-23FAE1FD48BF}" dt="2020-10-13T08:57:08.090" v="502" actId="478"/>
          <ac:picMkLst>
            <pc:docMk/>
            <pc:sldMk cId="2615051094" sldId="326"/>
            <ac:picMk id="11" creationId="{69CD1E18-B5F5-4B2B-B117-968FAA4B9447}"/>
          </ac:picMkLst>
        </pc:picChg>
        <pc:picChg chg="add mod">
          <ac:chgData name="Grundelius, Anki" userId="b72613fe-490e-4435-b2c8-0ced5966a88c" providerId="ADAL" clId="{1CB89720-8075-4AF0-B0FF-23FAE1FD48BF}" dt="2020-10-14T08:33:59.096" v="2118" actId="962"/>
          <ac:picMkLst>
            <pc:docMk/>
            <pc:sldMk cId="2615051094" sldId="326"/>
            <ac:picMk id="13" creationId="{E47D9568-F758-4856-B1B3-C12F5DF672E6}"/>
          </ac:picMkLst>
        </pc:picChg>
      </pc:sldChg>
      <pc:sldChg chg="addSp delSp modSp add modAnim">
        <pc:chgData name="Grundelius, Anki" userId="b72613fe-490e-4435-b2c8-0ced5966a88c" providerId="ADAL" clId="{1CB89720-8075-4AF0-B0FF-23FAE1FD48BF}" dt="2020-10-14T15:21:18.489" v="5130" actId="13244"/>
        <pc:sldMkLst>
          <pc:docMk/>
          <pc:sldMk cId="232067516" sldId="327"/>
        </pc:sldMkLst>
        <pc:spChg chg="mod">
          <ac:chgData name="Grundelius, Anki" userId="b72613fe-490e-4435-b2c8-0ced5966a88c" providerId="ADAL" clId="{1CB89720-8075-4AF0-B0FF-23FAE1FD48BF}" dt="2020-10-14T15:19:31.655" v="5116" actId="13244"/>
          <ac:spMkLst>
            <pc:docMk/>
            <pc:sldMk cId="232067516" sldId="327"/>
            <ac:spMk id="2" creationId="{8E357C5F-6ED8-4874-9DFC-9C7772569A8A}"/>
          </ac:spMkLst>
        </pc:spChg>
        <pc:spChg chg="del">
          <ac:chgData name="Grundelius, Anki" userId="b72613fe-490e-4435-b2c8-0ced5966a88c" providerId="ADAL" clId="{1CB89720-8075-4AF0-B0FF-23FAE1FD48BF}" dt="2020-10-13T09:04:10.224" v="547" actId="478"/>
          <ac:spMkLst>
            <pc:docMk/>
            <pc:sldMk cId="232067516" sldId="327"/>
            <ac:spMk id="3" creationId="{2CF8FAE7-711F-44BD-B4BE-982C2B3C2E37}"/>
          </ac:spMkLst>
        </pc:spChg>
        <pc:spChg chg="add mod">
          <ac:chgData name="Grundelius, Anki" userId="b72613fe-490e-4435-b2c8-0ced5966a88c" providerId="ADAL" clId="{1CB89720-8075-4AF0-B0FF-23FAE1FD48BF}" dt="2020-10-14T15:19:50.212" v="5118" actId="13244"/>
          <ac:spMkLst>
            <pc:docMk/>
            <pc:sldMk cId="232067516" sldId="327"/>
            <ac:spMk id="8" creationId="{04AF254E-014E-4FE6-9D8D-969F05EFA7C7}"/>
          </ac:spMkLst>
        </pc:spChg>
        <pc:spChg chg="add mod">
          <ac:chgData name="Grundelius, Anki" userId="b72613fe-490e-4435-b2c8-0ced5966a88c" providerId="ADAL" clId="{1CB89720-8075-4AF0-B0FF-23FAE1FD48BF}" dt="2020-10-14T15:19:55.917" v="5119" actId="13244"/>
          <ac:spMkLst>
            <pc:docMk/>
            <pc:sldMk cId="232067516" sldId="327"/>
            <ac:spMk id="9" creationId="{506B8577-4670-427B-BCED-06576A3FD64C}"/>
          </ac:spMkLst>
        </pc:spChg>
        <pc:spChg chg="add mod">
          <ac:chgData name="Grundelius, Anki" userId="b72613fe-490e-4435-b2c8-0ced5966a88c" providerId="ADAL" clId="{1CB89720-8075-4AF0-B0FF-23FAE1FD48BF}" dt="2020-10-14T15:20:05.557" v="5121" actId="13244"/>
          <ac:spMkLst>
            <pc:docMk/>
            <pc:sldMk cId="232067516" sldId="327"/>
            <ac:spMk id="10" creationId="{CBC0644F-553B-4D4E-9534-9A97C4BEF8D4}"/>
          </ac:spMkLst>
        </pc:spChg>
        <pc:spChg chg="add mod">
          <ac:chgData name="Grundelius, Anki" userId="b72613fe-490e-4435-b2c8-0ced5966a88c" providerId="ADAL" clId="{1CB89720-8075-4AF0-B0FF-23FAE1FD48BF}" dt="2020-10-14T15:20:00.880" v="5120" actId="13244"/>
          <ac:spMkLst>
            <pc:docMk/>
            <pc:sldMk cId="232067516" sldId="327"/>
            <ac:spMk id="11" creationId="{E4D42B9A-A08D-4F72-B2BA-CF5E5F5EE0D7}"/>
          </ac:spMkLst>
        </pc:spChg>
        <pc:spChg chg="add mod">
          <ac:chgData name="Grundelius, Anki" userId="b72613fe-490e-4435-b2c8-0ced5966a88c" providerId="ADAL" clId="{1CB89720-8075-4AF0-B0FF-23FAE1FD48BF}" dt="2020-10-14T15:20:09.440" v="5122" actId="13244"/>
          <ac:spMkLst>
            <pc:docMk/>
            <pc:sldMk cId="232067516" sldId="327"/>
            <ac:spMk id="12" creationId="{351DAA53-AC10-4B7B-A2AE-9DB3F67BE8A2}"/>
          </ac:spMkLst>
        </pc:spChg>
        <pc:spChg chg="add mod">
          <ac:chgData name="Grundelius, Anki" userId="b72613fe-490e-4435-b2c8-0ced5966a88c" providerId="ADAL" clId="{1CB89720-8075-4AF0-B0FF-23FAE1FD48BF}" dt="2020-10-14T15:20:13.369" v="5123" actId="13244"/>
          <ac:spMkLst>
            <pc:docMk/>
            <pc:sldMk cId="232067516" sldId="327"/>
            <ac:spMk id="13" creationId="{8AF05446-9992-4D11-B2B6-EEFFBD944344}"/>
          </ac:spMkLst>
        </pc:spChg>
        <pc:spChg chg="add mod">
          <ac:chgData name="Grundelius, Anki" userId="b72613fe-490e-4435-b2c8-0ced5966a88c" providerId="ADAL" clId="{1CB89720-8075-4AF0-B0FF-23FAE1FD48BF}" dt="2020-10-14T15:20:17.472" v="5124" actId="13244"/>
          <ac:spMkLst>
            <pc:docMk/>
            <pc:sldMk cId="232067516" sldId="327"/>
            <ac:spMk id="14" creationId="{48EE14BE-A754-4E24-A14B-C865EE6D57F1}"/>
          </ac:spMkLst>
        </pc:spChg>
        <pc:spChg chg="add mod">
          <ac:chgData name="Grundelius, Anki" userId="b72613fe-490e-4435-b2c8-0ced5966a88c" providerId="ADAL" clId="{1CB89720-8075-4AF0-B0FF-23FAE1FD48BF}" dt="2020-10-14T15:20:21.472" v="5125" actId="13244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Grundelius, Anki" userId="b72613fe-490e-4435-b2c8-0ced5966a88c" providerId="ADAL" clId="{1CB89720-8075-4AF0-B0FF-23FAE1FD48BF}" dt="2020-10-14T15:02:45.829" v="3845" actId="962"/>
          <ac:spMkLst>
            <pc:docMk/>
            <pc:sldMk cId="232067516" sldId="327"/>
            <ac:spMk id="17" creationId="{E7BD1B93-24DB-4E2B-B7D2-83E0DAFFC595}"/>
          </ac:spMkLst>
        </pc:spChg>
        <pc:spChg chg="add mod ord">
          <ac:chgData name="Grundelius, Anki" userId="b72613fe-490e-4435-b2c8-0ced5966a88c" providerId="ADAL" clId="{1CB89720-8075-4AF0-B0FF-23FAE1FD48BF}" dt="2020-10-14T15:21:18.489" v="5130" actId="13244"/>
          <ac:spMkLst>
            <pc:docMk/>
            <pc:sldMk cId="232067516" sldId="327"/>
            <ac:spMk id="19" creationId="{0AC9D87A-54FD-4128-A5B7-26F76A9E76FF}"/>
          </ac:spMkLst>
        </pc:spChg>
        <pc:grpChg chg="add mod">
          <ac:chgData name="Grundelius, Anki" userId="b72613fe-490e-4435-b2c8-0ced5966a88c" providerId="ADAL" clId="{1CB89720-8075-4AF0-B0FF-23FAE1FD48BF}" dt="2020-10-14T15:20:26.393" v="5126" actId="13244"/>
          <ac:grpSpMkLst>
            <pc:docMk/>
            <pc:sldMk cId="232067516" sldId="327"/>
            <ac:grpSpMk id="16" creationId="{5991FF92-EB2C-4479-8A78-A93B378B7F00}"/>
          </ac:grpSpMkLst>
        </pc:grpChg>
        <pc:picChg chg="add mod">
          <ac:chgData name="Grundelius, Anki" userId="b72613fe-490e-4435-b2c8-0ced5966a88c" providerId="ADAL" clId="{1CB89720-8075-4AF0-B0FF-23FAE1FD48BF}" dt="2020-10-14T15:19:40.720" v="5117" actId="13244"/>
          <ac:picMkLst>
            <pc:docMk/>
            <pc:sldMk cId="232067516" sldId="327"/>
            <ac:picMk id="7" creationId="{B4E4BB03-1D42-4823-A57F-D44021895B96}"/>
          </ac:picMkLst>
        </pc:picChg>
      </pc:sldChg>
      <pc:sldChg chg="addSp delSp modSp add del modAnim">
        <pc:chgData name="Grundelius, Anki" userId="b72613fe-490e-4435-b2c8-0ced5966a88c" providerId="ADAL" clId="{1CB89720-8075-4AF0-B0FF-23FAE1FD48BF}" dt="2020-10-14T08:53:44.674" v="2359" actId="2696"/>
        <pc:sldMkLst>
          <pc:docMk/>
          <pc:sldMk cId="1133391250" sldId="328"/>
        </pc:sldMkLst>
        <pc:spChg chg="mod">
          <ac:chgData name="Grundelius, Anki" userId="b72613fe-490e-4435-b2c8-0ced5966a88c" providerId="ADAL" clId="{1CB89720-8075-4AF0-B0FF-23FAE1FD48BF}" dt="2020-10-13T09:08:27.687" v="660"/>
          <ac:spMkLst>
            <pc:docMk/>
            <pc:sldMk cId="1133391250" sldId="328"/>
            <ac:spMk id="2" creationId="{3FDC4F53-3424-4C2F-94A7-5A4D134FEDD6}"/>
          </ac:spMkLst>
        </pc:spChg>
        <pc:spChg chg="del">
          <ac:chgData name="Grundelius, Anki" userId="b72613fe-490e-4435-b2c8-0ced5966a88c" providerId="ADAL" clId="{1CB89720-8075-4AF0-B0FF-23FAE1FD48BF}" dt="2020-10-13T09:07:29.447" v="618" actId="478"/>
          <ac:spMkLst>
            <pc:docMk/>
            <pc:sldMk cId="1133391250" sldId="328"/>
            <ac:spMk id="3" creationId="{CFA6DC70-B1FE-4686-86F2-134BB9BF89C5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8" creationId="{A852E092-8204-4321-894F-FF34F4418B4A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9" creationId="{FFFC3327-98F4-4445-8778-DADF621F0781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0" creationId="{9B68541B-B96B-4739-B375-58FFCCEA2A0C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1" creationId="{2AB5EDEE-D546-4474-940C-253F41415D8E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2" creationId="{3339D298-B8AA-4FCF-8ACC-9A805AC8800F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3" creationId="{55C56B8C-6678-4355-A3AB-B9D1D9226471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4" creationId="{81EFDD28-AADB-4480-B91D-F398DAF12EBE}"/>
          </ac:spMkLst>
        </pc:spChg>
        <pc:spChg chg="add mod">
          <ac:chgData name="Grundelius, Anki" userId="b72613fe-490e-4435-b2c8-0ced5966a88c" providerId="ADAL" clId="{1CB89720-8075-4AF0-B0FF-23FAE1FD48BF}" dt="2020-10-13T09:10:06.055" v="681" actId="1076"/>
          <ac:spMkLst>
            <pc:docMk/>
            <pc:sldMk cId="1133391250" sldId="328"/>
            <ac:spMk id="18" creationId="{9AEE53EE-FA4B-4BF4-BAF4-46F35BB6BB92}"/>
          </ac:spMkLst>
        </pc:spChg>
        <pc:grpChg chg="add mod">
          <ac:chgData name="Grundelius, Anki" userId="b72613fe-490e-4435-b2c8-0ced5966a88c" providerId="ADAL" clId="{1CB89720-8075-4AF0-B0FF-23FAE1FD48BF}" dt="2020-10-14T08:50:40.175" v="2340" actId="14100"/>
          <ac:grpSpMkLst>
            <pc:docMk/>
            <pc:sldMk cId="1133391250" sldId="328"/>
            <ac:grpSpMk id="15" creationId="{F00AEEB2-BFC5-496A-B644-658C79DC4CC2}"/>
          </ac:grpSpMkLst>
        </pc:grpChg>
        <pc:picChg chg="add mod">
          <ac:chgData name="Grundelius, Anki" userId="b72613fe-490e-4435-b2c8-0ced5966a88c" providerId="ADAL" clId="{1CB89720-8075-4AF0-B0FF-23FAE1FD48BF}" dt="2020-10-13T09:08:53.541" v="675" actId="1035"/>
          <ac:picMkLst>
            <pc:docMk/>
            <pc:sldMk cId="1133391250" sldId="328"/>
            <ac:picMk id="7" creationId="{43D20FE6-4CCA-496F-BBD7-972107D24FFF}"/>
          </ac:picMkLst>
        </pc:picChg>
      </pc:sldChg>
      <pc:sldChg chg="addSp delSp modSp add del delAnim modAnim">
        <pc:chgData name="Grundelius, Anki" userId="b72613fe-490e-4435-b2c8-0ced5966a88c" providerId="ADAL" clId="{1CB89720-8075-4AF0-B0FF-23FAE1FD48BF}" dt="2020-10-14T08:47:01.323" v="2339" actId="2696"/>
        <pc:sldMkLst>
          <pc:docMk/>
          <pc:sldMk cId="2185754655" sldId="329"/>
        </pc:sldMkLst>
        <pc:spChg chg="mod">
          <ac:chgData name="Grundelius, Anki" userId="b72613fe-490e-4435-b2c8-0ced5966a88c" providerId="ADAL" clId="{1CB89720-8075-4AF0-B0FF-23FAE1FD48BF}" dt="2020-10-13T09:15:28.294" v="770" actId="20577"/>
          <ac:spMkLst>
            <pc:docMk/>
            <pc:sldMk cId="2185754655" sldId="329"/>
            <ac:spMk id="2" creationId="{3FDC4F53-3424-4C2F-94A7-5A4D134FEDD6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8" creationId="{A852E092-8204-4321-894F-FF34F4418B4A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9" creationId="{FFFC3327-98F4-4445-8778-DADF621F0781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10" creationId="{9B68541B-B96B-4739-B375-58FFCCEA2A0C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11" creationId="{2AB5EDEE-D546-4474-940C-253F41415D8E}"/>
          </ac:spMkLst>
        </pc:spChg>
        <pc:spChg chg="del mod">
          <ac:chgData name="Grundelius, Anki" userId="b72613fe-490e-4435-b2c8-0ced5966a88c" providerId="ADAL" clId="{1CB89720-8075-4AF0-B0FF-23FAE1FD48BF}" dt="2020-10-13T09:11:19.824" v="693" actId="478"/>
          <ac:spMkLst>
            <pc:docMk/>
            <pc:sldMk cId="2185754655" sldId="329"/>
            <ac:spMk id="12" creationId="{3339D298-B8AA-4FCF-8ACC-9A805AC8800F}"/>
          </ac:spMkLst>
        </pc:spChg>
        <pc:spChg chg="del mod">
          <ac:chgData name="Grundelius, Anki" userId="b72613fe-490e-4435-b2c8-0ced5966a88c" providerId="ADAL" clId="{1CB89720-8075-4AF0-B0FF-23FAE1FD48BF}" dt="2020-10-13T09:11:17.519" v="691" actId="478"/>
          <ac:spMkLst>
            <pc:docMk/>
            <pc:sldMk cId="2185754655" sldId="329"/>
            <ac:spMk id="13" creationId="{55C56B8C-6678-4355-A3AB-B9D1D9226471}"/>
          </ac:spMkLst>
        </pc:spChg>
        <pc:spChg chg="del mod">
          <ac:chgData name="Grundelius, Anki" userId="b72613fe-490e-4435-b2c8-0ced5966a88c" providerId="ADAL" clId="{1CB89720-8075-4AF0-B0FF-23FAE1FD48BF}" dt="2020-10-13T09:11:18.393" v="692" actId="478"/>
          <ac:spMkLst>
            <pc:docMk/>
            <pc:sldMk cId="2185754655" sldId="329"/>
            <ac:spMk id="14" creationId="{81EFDD28-AADB-4480-B91D-F398DAF12EBE}"/>
          </ac:spMkLst>
        </pc:spChg>
        <pc:spChg chg="mod ord">
          <ac:chgData name="Grundelius, Anki" userId="b72613fe-490e-4435-b2c8-0ced5966a88c" providerId="ADAL" clId="{1CB89720-8075-4AF0-B0FF-23FAE1FD48BF}" dt="2020-10-13T09:13:35.790" v="756" actId="1076"/>
          <ac:spMkLst>
            <pc:docMk/>
            <pc:sldMk cId="2185754655" sldId="329"/>
            <ac:spMk id="18" creationId="{9AEE53EE-FA4B-4BF4-BAF4-46F35BB6BB92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3" creationId="{863EB783-0BFB-4DE6-8879-41BC119B208E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4" creationId="{E913B133-6378-43E1-85FE-4459967A02A5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5" creationId="{AD747426-87CA-4A09-B361-CAFFD3B5075B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6" creationId="{FEEB5CD5-0B6B-4F38-9890-29FF35449012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7" creationId="{14A46D52-B29F-4DD2-BBD6-0824676A7B16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31" creationId="{517A360D-8089-4C67-8FFF-51B1AC3D16F7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32" creationId="{DFA723C0-7757-4C2B-B0E3-E4AB37E652CD}"/>
          </ac:spMkLst>
        </pc:spChg>
        <pc:grpChg chg="del">
          <ac:chgData name="Grundelius, Anki" userId="b72613fe-490e-4435-b2c8-0ced5966a88c" providerId="ADAL" clId="{1CB89720-8075-4AF0-B0FF-23FAE1FD48BF}" dt="2020-10-13T09:11:10.254" v="686" actId="478"/>
          <ac:grpSpMkLst>
            <pc:docMk/>
            <pc:sldMk cId="2185754655" sldId="329"/>
            <ac:grpSpMk id="15" creationId="{F00AEEB2-BFC5-496A-B644-658C79DC4CC2}"/>
          </ac:grpSpMkLst>
        </pc:grpChg>
        <pc:grpChg chg="add mod">
          <ac:chgData name="Grundelius, Anki" userId="b72613fe-490e-4435-b2c8-0ced5966a88c" providerId="ADAL" clId="{1CB89720-8075-4AF0-B0FF-23FAE1FD48BF}" dt="2020-10-13T09:13:17.008" v="755" actId="1035"/>
          <ac:grpSpMkLst>
            <pc:docMk/>
            <pc:sldMk cId="2185754655" sldId="329"/>
            <ac:grpSpMk id="20" creationId="{37C57740-F20A-4E26-8DEE-01D120412D0E}"/>
          </ac:grpSpMkLst>
        </pc:grpChg>
        <pc:grpChg chg="add mod">
          <ac:chgData name="Grundelius, Anki" userId="b72613fe-490e-4435-b2c8-0ced5966a88c" providerId="ADAL" clId="{1CB89720-8075-4AF0-B0FF-23FAE1FD48BF}" dt="2020-10-13T09:12:21.846" v="724" actId="1036"/>
          <ac:grpSpMkLst>
            <pc:docMk/>
            <pc:sldMk cId="2185754655" sldId="329"/>
            <ac:grpSpMk id="28" creationId="{260808CF-EE79-4ED0-B6CD-0373FDE868A6}"/>
          </ac:grpSpMkLst>
        </pc:grpChg>
        <pc:picChg chg="del">
          <ac:chgData name="Grundelius, Anki" userId="b72613fe-490e-4435-b2c8-0ced5966a88c" providerId="ADAL" clId="{1CB89720-8075-4AF0-B0FF-23FAE1FD48BF}" dt="2020-10-13T09:11:04.281" v="685" actId="478"/>
          <ac:picMkLst>
            <pc:docMk/>
            <pc:sldMk cId="2185754655" sldId="329"/>
            <ac:picMk id="7" creationId="{43D20FE6-4CCA-496F-BBD7-972107D24FFF}"/>
          </ac:picMkLst>
        </pc:picChg>
        <pc:picChg chg="add mod">
          <ac:chgData name="Grundelius, Anki" userId="b72613fe-490e-4435-b2c8-0ced5966a88c" providerId="ADAL" clId="{1CB89720-8075-4AF0-B0FF-23FAE1FD48BF}" dt="2020-10-13T09:13:17.008" v="755" actId="1035"/>
          <ac:picMkLst>
            <pc:docMk/>
            <pc:sldMk cId="2185754655" sldId="329"/>
            <ac:picMk id="19" creationId="{285BA874-05B4-43EE-9B07-ADE53CB39798}"/>
          </ac:picMkLst>
        </pc:picChg>
      </pc:sldChg>
      <pc:sldChg chg="delSp modSp add del">
        <pc:chgData name="Grundelius, Anki" userId="b72613fe-490e-4435-b2c8-0ced5966a88c" providerId="ADAL" clId="{1CB89720-8075-4AF0-B0FF-23FAE1FD48BF}" dt="2020-10-13T09:21:11.518" v="786" actId="2696"/>
        <pc:sldMkLst>
          <pc:docMk/>
          <pc:sldMk cId="1636226437" sldId="330"/>
        </pc:sldMkLst>
        <pc:spChg chg="mod">
          <ac:chgData name="Grundelius, Anki" userId="b72613fe-490e-4435-b2c8-0ced5966a88c" providerId="ADAL" clId="{1CB89720-8075-4AF0-B0FF-23FAE1FD48BF}" dt="2020-10-13T09:16:18.992" v="783"/>
          <ac:spMkLst>
            <pc:docMk/>
            <pc:sldMk cId="1636226437" sldId="330"/>
            <ac:spMk id="2" creationId="{619A2939-1F2A-4A46-821E-1E1FAAE6637B}"/>
          </ac:spMkLst>
        </pc:spChg>
        <pc:spChg chg="del">
          <ac:chgData name="Grundelius, Anki" userId="b72613fe-490e-4435-b2c8-0ced5966a88c" providerId="ADAL" clId="{1CB89720-8075-4AF0-B0FF-23FAE1FD48BF}" dt="2020-10-13T09:14:45.114" v="760" actId="478"/>
          <ac:spMkLst>
            <pc:docMk/>
            <pc:sldMk cId="1636226437" sldId="330"/>
            <ac:spMk id="3" creationId="{CA294F4D-C719-42BE-9211-AD69BF70235F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4T09:21:21.269" v="2849" actId="20577"/>
        <pc:sldMkLst>
          <pc:docMk/>
          <pc:sldMk cId="4065768979" sldId="331"/>
        </pc:sldMkLst>
        <pc:spChg chg="mod">
          <ac:chgData name="Grundelius, Anki" userId="b72613fe-490e-4435-b2c8-0ced5966a88c" providerId="ADAL" clId="{1CB89720-8075-4AF0-B0FF-23FAE1FD48BF}" dt="2020-10-14T09:21:21.269" v="2849" actId="20577"/>
          <ac:spMkLst>
            <pc:docMk/>
            <pc:sldMk cId="4065768979" sldId="331"/>
            <ac:spMk id="2" creationId="{69E9DE79-EB00-4923-A172-AA3F72325F79}"/>
          </ac:spMkLst>
        </pc:spChg>
        <pc:spChg chg="add del mod">
          <ac:chgData name="Grundelius, Anki" userId="b72613fe-490e-4435-b2c8-0ced5966a88c" providerId="ADAL" clId="{1CB89720-8075-4AF0-B0FF-23FAE1FD48BF}" dt="2020-10-14T09:18:48.120" v="2613" actId="931"/>
          <ac:spMkLst>
            <pc:docMk/>
            <pc:sldMk cId="4065768979" sldId="331"/>
            <ac:spMk id="8" creationId="{5ABCDFD1-B078-4A8F-B955-6DBE42138AE3}"/>
          </ac:spMkLst>
        </pc:spChg>
        <pc:spChg chg="add del mod">
          <ac:chgData name="Grundelius, Anki" userId="b72613fe-490e-4435-b2c8-0ced5966a88c" providerId="ADAL" clId="{1CB89720-8075-4AF0-B0FF-23FAE1FD48BF}" dt="2020-10-14T09:20:50.444" v="2843" actId="931"/>
          <ac:spMkLst>
            <pc:docMk/>
            <pc:sldMk cId="4065768979" sldId="331"/>
            <ac:spMk id="11" creationId="{457DAB7E-6D5E-4B71-8F5C-DF6C60034FE1}"/>
          </ac:spMkLst>
        </pc:spChg>
        <pc:picChg chg="add del mod">
          <ac:chgData name="Grundelius, Anki" userId="b72613fe-490e-4435-b2c8-0ced5966a88c" providerId="ADAL" clId="{1CB89720-8075-4AF0-B0FF-23FAE1FD48BF}" dt="2020-10-14T09:20:43.203" v="2842" actId="478"/>
          <ac:picMkLst>
            <pc:docMk/>
            <pc:sldMk cId="4065768979" sldId="331"/>
            <ac:picMk id="9" creationId="{C7D50F09-3045-49AA-BBEC-986891DE54D6}"/>
          </ac:picMkLst>
        </pc:picChg>
        <pc:picChg chg="del">
          <ac:chgData name="Grundelius, Anki" userId="b72613fe-490e-4435-b2c8-0ced5966a88c" providerId="ADAL" clId="{1CB89720-8075-4AF0-B0FF-23FAE1FD48BF}" dt="2020-10-13T09:27:31.801" v="885" actId="478"/>
          <ac:picMkLst>
            <pc:docMk/>
            <pc:sldMk cId="4065768979" sldId="331"/>
            <ac:picMk id="11" creationId="{7992674E-4E1A-4E97-9517-4BBC6803D4EE}"/>
          </ac:picMkLst>
        </pc:picChg>
        <pc:picChg chg="add mod">
          <ac:chgData name="Grundelius, Anki" userId="b72613fe-490e-4435-b2c8-0ced5966a88c" providerId="ADAL" clId="{1CB89720-8075-4AF0-B0FF-23FAE1FD48BF}" dt="2020-10-14T09:20:56.487" v="2847" actId="962"/>
          <ac:picMkLst>
            <pc:docMk/>
            <pc:sldMk cId="4065768979" sldId="331"/>
            <ac:picMk id="13" creationId="{9BE3E48E-2173-4DD2-B049-5867A945B6E4}"/>
          </ac:picMkLst>
        </pc:picChg>
      </pc:sldChg>
      <pc:sldChg chg="addSp delSp modSp add">
        <pc:chgData name="Grundelius, Anki" userId="b72613fe-490e-4435-b2c8-0ced5966a88c" providerId="ADAL" clId="{1CB89720-8075-4AF0-B0FF-23FAE1FD48BF}" dt="2020-10-14T10:07:43.744" v="3539" actId="20577"/>
        <pc:sldMkLst>
          <pc:docMk/>
          <pc:sldMk cId="3277284000" sldId="332"/>
        </pc:sldMkLst>
        <pc:spChg chg="mod">
          <ac:chgData name="Grundelius, Anki" userId="b72613fe-490e-4435-b2c8-0ced5966a88c" providerId="ADAL" clId="{1CB89720-8075-4AF0-B0FF-23FAE1FD48BF}" dt="2020-10-13T09:29:16.361" v="921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Grundelius, Anki" userId="b72613fe-490e-4435-b2c8-0ced5966a88c" providerId="ADAL" clId="{1CB89720-8075-4AF0-B0FF-23FAE1FD48BF}" dt="2020-10-14T10:07:43.744" v="3539" actId="20577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Grundelius, Anki" userId="b72613fe-490e-4435-b2c8-0ced5966a88c" providerId="ADAL" clId="{1CB89720-8075-4AF0-B0FF-23FAE1FD48BF}" dt="2020-10-14T09:24:05.793" v="2850" actId="931"/>
          <ac:spMkLst>
            <pc:docMk/>
            <pc:sldMk cId="3277284000" sldId="332"/>
            <ac:spMk id="8" creationId="{7642A047-A3CA-4A5D-A303-9A5C9C1317BB}"/>
          </ac:spMkLst>
        </pc:spChg>
        <pc:spChg chg="add del mod">
          <ac:chgData name="Grundelius, Anki" userId="b72613fe-490e-4435-b2c8-0ced5966a88c" providerId="ADAL" clId="{1CB89720-8075-4AF0-B0FF-23FAE1FD48BF}" dt="2020-10-14T09:24:42.928" v="2852" actId="931"/>
          <ac:spMkLst>
            <pc:docMk/>
            <pc:sldMk cId="3277284000" sldId="332"/>
            <ac:spMk id="11" creationId="{AF55E399-A10D-413A-AEB2-6FB2E5F34A00}"/>
          </ac:spMkLst>
        </pc:spChg>
        <pc:spChg chg="add del mod">
          <ac:chgData name="Grundelius, Anki" userId="b72613fe-490e-4435-b2c8-0ced5966a88c" providerId="ADAL" clId="{1CB89720-8075-4AF0-B0FF-23FAE1FD48BF}" dt="2020-10-14T09:37:50.956" v="3171" actId="931"/>
          <ac:spMkLst>
            <pc:docMk/>
            <pc:sldMk cId="3277284000" sldId="332"/>
            <ac:spMk id="15" creationId="{ACBB8DD7-0D47-44F1-A4B3-02E203EB834B}"/>
          </ac:spMkLst>
        </pc:spChg>
        <pc:picChg chg="add del mod">
          <ac:chgData name="Grundelius, Anki" userId="b72613fe-490e-4435-b2c8-0ced5966a88c" providerId="ADAL" clId="{1CB89720-8075-4AF0-B0FF-23FAE1FD48BF}" dt="2020-10-14T09:24:38.476" v="2851" actId="478"/>
          <ac:picMkLst>
            <pc:docMk/>
            <pc:sldMk cId="3277284000" sldId="332"/>
            <ac:picMk id="9" creationId="{912534D0-A7DE-4085-954E-180E96B0840E}"/>
          </ac:picMkLst>
        </pc:picChg>
        <pc:picChg chg="del">
          <ac:chgData name="Grundelius, Anki" userId="b72613fe-490e-4435-b2c8-0ced5966a88c" providerId="ADAL" clId="{1CB89720-8075-4AF0-B0FF-23FAE1FD48BF}" dt="2020-10-13T09:28:08.459" v="886" actId="478"/>
          <ac:picMkLst>
            <pc:docMk/>
            <pc:sldMk cId="3277284000" sldId="332"/>
            <ac:picMk id="11" creationId="{7992674E-4E1A-4E97-9517-4BBC6803D4EE}"/>
          </ac:picMkLst>
        </pc:picChg>
        <pc:picChg chg="add del mod">
          <ac:chgData name="Grundelius, Anki" userId="b72613fe-490e-4435-b2c8-0ced5966a88c" providerId="ADAL" clId="{1CB89720-8075-4AF0-B0FF-23FAE1FD48BF}" dt="2020-10-14T09:33:35.423" v="3170" actId="478"/>
          <ac:picMkLst>
            <pc:docMk/>
            <pc:sldMk cId="3277284000" sldId="332"/>
            <ac:picMk id="13" creationId="{0675390F-3535-4626-850A-95CF4D0E50CA}"/>
          </ac:picMkLst>
        </pc:picChg>
        <pc:picChg chg="add mod">
          <ac:chgData name="Grundelius, Anki" userId="b72613fe-490e-4435-b2c8-0ced5966a88c" providerId="ADAL" clId="{1CB89720-8075-4AF0-B0FF-23FAE1FD48BF}" dt="2020-10-14T09:38:24.822" v="3247" actId="962"/>
          <ac:picMkLst>
            <pc:docMk/>
            <pc:sldMk cId="3277284000" sldId="332"/>
            <ac:picMk id="17" creationId="{0591B88C-14B6-4C94-92B6-87E0CD1ECF3D}"/>
          </ac:picMkLst>
        </pc:picChg>
      </pc:sldChg>
      <pc:sldChg chg="add">
        <pc:chgData name="Grundelius, Anki" userId="b72613fe-490e-4435-b2c8-0ced5966a88c" providerId="ADAL" clId="{1CB89720-8075-4AF0-B0FF-23FAE1FD48BF}" dt="2020-10-13T09:38:57.987" v="1140"/>
        <pc:sldMkLst>
          <pc:docMk/>
          <pc:sldMk cId="2310317643" sldId="333"/>
        </pc:sldMkLst>
      </pc:sldChg>
      <pc:sldChg chg="add">
        <pc:chgData name="Grundelius, Anki" userId="b72613fe-490e-4435-b2c8-0ced5966a88c" providerId="ADAL" clId="{1CB89720-8075-4AF0-B0FF-23FAE1FD48BF}" dt="2020-10-13T09:38:57.987" v="1140"/>
        <pc:sldMkLst>
          <pc:docMk/>
          <pc:sldMk cId="3769486148" sldId="334"/>
        </pc:sldMkLst>
      </pc:sldChg>
      <pc:sldChg chg="modSp add modAnim">
        <pc:chgData name="Grundelius, Anki" userId="b72613fe-490e-4435-b2c8-0ced5966a88c" providerId="ADAL" clId="{1CB89720-8075-4AF0-B0FF-23FAE1FD48BF}" dt="2020-10-15T09:07:45.833" v="6374" actId="1035"/>
        <pc:sldMkLst>
          <pc:docMk/>
          <pc:sldMk cId="1660831285" sldId="335"/>
        </pc:sldMkLst>
        <pc:spChg chg="mod">
          <ac:chgData name="Grundelius, Anki" userId="b72613fe-490e-4435-b2c8-0ced5966a88c" providerId="ADAL" clId="{1CB89720-8075-4AF0-B0FF-23FAE1FD48BF}" dt="2020-10-14T15:25:02.532" v="516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Grundelius, Anki" userId="b72613fe-490e-4435-b2c8-0ced5966a88c" providerId="ADAL" clId="{1CB89720-8075-4AF0-B0FF-23FAE1FD48BF}" dt="2020-10-14T15:25:15.691" v="5166" actId="13244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Grundelius, Anki" userId="b72613fe-490e-4435-b2c8-0ced5966a88c" providerId="ADAL" clId="{1CB89720-8075-4AF0-B0FF-23FAE1FD48BF}" dt="2020-10-14T15:25:21.539" v="5167" actId="13244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Grundelius, Anki" userId="b72613fe-490e-4435-b2c8-0ced5966a88c" providerId="ADAL" clId="{1CB89720-8075-4AF0-B0FF-23FAE1FD48BF}" dt="2020-10-15T09:06:31.425" v="6350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1CB89720-8075-4AF0-B0FF-23FAE1FD48BF}" dt="2020-10-15T09:06:45.129" v="6355" actId="103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1CB89720-8075-4AF0-B0FF-23FAE1FD48BF}" dt="2020-10-15T09:07:05.041" v="6363" actId="103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Grundelius, Anki" userId="b72613fe-490e-4435-b2c8-0ced5966a88c" providerId="ADAL" clId="{1CB89720-8075-4AF0-B0FF-23FAE1FD48BF}" dt="2020-10-15T09:06:35.697" v="6351" actId="1035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Grundelius, Anki" userId="b72613fe-490e-4435-b2c8-0ced5966a88c" providerId="ADAL" clId="{1CB89720-8075-4AF0-B0FF-23FAE1FD48BF}" dt="2020-10-15T09:07:17.204" v="6366" actId="1035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Grundelius, Anki" userId="b72613fe-490e-4435-b2c8-0ced5966a88c" providerId="ADAL" clId="{1CB89720-8075-4AF0-B0FF-23FAE1FD48BF}" dt="2020-10-15T09:07:20.997" v="6367" actId="1035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Grundelius, Anki" userId="b72613fe-490e-4435-b2c8-0ced5966a88c" providerId="ADAL" clId="{1CB89720-8075-4AF0-B0FF-23FAE1FD48BF}" dt="2020-10-15T09:07:42.693" v="6373" actId="1035"/>
          <ac:spMkLst>
            <pc:docMk/>
            <pc:sldMk cId="1660831285" sldId="335"/>
            <ac:spMk id="27" creationId="{9ACC6AA2-A9FB-4304-A5F7-1D2E22C96FB3}"/>
          </ac:spMkLst>
        </pc:spChg>
        <pc:spChg chg="mod">
          <ac:chgData name="Grundelius, Anki" userId="b72613fe-490e-4435-b2c8-0ced5966a88c" providerId="ADAL" clId="{1CB89720-8075-4AF0-B0FF-23FAE1FD48BF}" dt="2020-10-15T09:07:31.417" v="6369" actId="1035"/>
          <ac:spMkLst>
            <pc:docMk/>
            <pc:sldMk cId="1660831285" sldId="335"/>
            <ac:spMk id="28" creationId="{B23CE9B8-CE48-48DE-9638-ECB823669DC9}"/>
          </ac:spMkLst>
        </pc:spChg>
        <pc:spChg chg="mod">
          <ac:chgData name="Grundelius, Anki" userId="b72613fe-490e-4435-b2c8-0ced5966a88c" providerId="ADAL" clId="{1CB89720-8075-4AF0-B0FF-23FAE1FD48BF}" dt="2020-10-15T09:07:35.620" v="6372" actId="1036"/>
          <ac:spMkLst>
            <pc:docMk/>
            <pc:sldMk cId="1660831285" sldId="335"/>
            <ac:spMk id="29" creationId="{97D8D3BA-419A-4756-8DF5-F7E9DA0D7F9A}"/>
          </ac:spMkLst>
        </pc:spChg>
        <pc:spChg chg="mod">
          <ac:chgData name="Grundelius, Anki" userId="b72613fe-490e-4435-b2c8-0ced5966a88c" providerId="ADAL" clId="{1CB89720-8075-4AF0-B0FF-23FAE1FD48BF}" dt="2020-10-15T09:07:45.833" v="6374" actId="1035"/>
          <ac:spMkLst>
            <pc:docMk/>
            <pc:sldMk cId="1660831285" sldId="335"/>
            <ac:spMk id="30" creationId="{A577F62A-38A0-488F-923D-4E4FC907694F}"/>
          </ac:spMkLst>
        </pc:spChg>
        <pc:spChg chg="mod ord">
          <ac:chgData name="Grundelius, Anki" userId="b72613fe-490e-4435-b2c8-0ced5966a88c" providerId="ADAL" clId="{1CB89720-8075-4AF0-B0FF-23FAE1FD48BF}" dt="2020-10-14T15:26:54.623" v="5182" actId="166"/>
          <ac:spMkLst>
            <pc:docMk/>
            <pc:sldMk cId="1660831285" sldId="335"/>
            <ac:spMk id="31" creationId="{FDD7DC87-C266-4DD1-8ED9-BD79109812B4}"/>
          </ac:spMkLst>
        </pc:spChg>
        <pc:spChg chg="mod ord">
          <ac:chgData name="Grundelius, Anki" userId="b72613fe-490e-4435-b2c8-0ced5966a88c" providerId="ADAL" clId="{1CB89720-8075-4AF0-B0FF-23FAE1FD48BF}" dt="2020-10-14T15:26:50.160" v="5181" actId="16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Grundelius, Anki" userId="b72613fe-490e-4435-b2c8-0ced5966a88c" providerId="ADAL" clId="{1CB89720-8075-4AF0-B0FF-23FAE1FD48BF}" dt="2020-10-14T15:27:12.589" v="5183" actId="103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Grundelius, Anki" userId="b72613fe-490e-4435-b2c8-0ced5966a88c" providerId="ADAL" clId="{1CB89720-8075-4AF0-B0FF-23FAE1FD48BF}" dt="2020-10-14T15:27:16.381" v="5184" actId="103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Grundelius, Anki" userId="b72613fe-490e-4435-b2c8-0ced5966a88c" providerId="ADAL" clId="{1CB89720-8075-4AF0-B0FF-23FAE1FD48BF}" dt="2020-10-15T09:06:51.369" v="6357" actId="103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Grundelius, Anki" userId="b72613fe-490e-4435-b2c8-0ced5966a88c" providerId="ADAL" clId="{1CB89720-8075-4AF0-B0FF-23FAE1FD48BF}" dt="2020-10-15T09:07:08.493" v="6364" actId="1035"/>
          <ac:grpSpMkLst>
            <pc:docMk/>
            <pc:sldMk cId="1660831285" sldId="335"/>
            <ac:grpSpMk id="24" creationId="{BBEF9CE3-88FE-470A-BE37-0FD7879DA3BE}"/>
          </ac:grpSpMkLst>
        </pc:grpChg>
        <pc:picChg chg="mod">
          <ac:chgData name="Grundelius, Anki" userId="b72613fe-490e-4435-b2c8-0ced5966a88c" providerId="ADAL" clId="{1CB89720-8075-4AF0-B0FF-23FAE1FD48BF}" dt="2020-10-14T10:47:07.002" v="3791" actId="962"/>
          <ac:picMkLst>
            <pc:docMk/>
            <pc:sldMk cId="1660831285" sldId="335"/>
            <ac:picMk id="7" creationId="{B6599C6B-DEA8-42D0-BA9B-C1540F9B2AF8}"/>
          </ac:picMkLst>
        </pc:picChg>
      </pc:sldChg>
      <pc:sldChg chg="addSp delSp modSp add">
        <pc:chgData name="Grundelius, Anki" userId="b72613fe-490e-4435-b2c8-0ced5966a88c" providerId="ADAL" clId="{1CB89720-8075-4AF0-B0FF-23FAE1FD48BF}" dt="2020-10-14T09:12:28.569" v="2612" actId="962"/>
        <pc:sldMkLst>
          <pc:docMk/>
          <pc:sldMk cId="1158175688" sldId="336"/>
        </pc:sldMkLst>
        <pc:spChg chg="add del mod">
          <ac:chgData name="Grundelius, Anki" userId="b72613fe-490e-4435-b2c8-0ced5966a88c" providerId="ADAL" clId="{1CB89720-8075-4AF0-B0FF-23FAE1FD48BF}" dt="2020-10-14T09:08:51.657" v="2366" actId="931"/>
          <ac:spMkLst>
            <pc:docMk/>
            <pc:sldMk cId="1158175688" sldId="336"/>
            <ac:spMk id="9" creationId="{4B6FA1E6-DB32-4B3D-B0D4-38DE66AA6AE4}"/>
          </ac:spMkLst>
        </pc:spChg>
        <pc:spChg chg="add del mod">
          <ac:chgData name="Grundelius, Anki" userId="b72613fe-490e-4435-b2c8-0ced5966a88c" providerId="ADAL" clId="{1CB89720-8075-4AF0-B0FF-23FAE1FD48BF}" dt="2020-10-14T09:11:23.022" v="2370" actId="931"/>
          <ac:spMkLst>
            <pc:docMk/>
            <pc:sldMk cId="1158175688" sldId="336"/>
            <ac:spMk id="13" creationId="{5E42499C-BCF4-4FB8-A307-7DDB2D21DE3F}"/>
          </ac:spMkLst>
        </pc:spChg>
        <pc:picChg chg="del">
          <ac:chgData name="Grundelius, Anki" userId="b72613fe-490e-4435-b2c8-0ced5966a88c" providerId="ADAL" clId="{1CB89720-8075-4AF0-B0FF-23FAE1FD48BF}" dt="2020-10-14T09:08:44.241" v="2365" actId="478"/>
          <ac:picMkLst>
            <pc:docMk/>
            <pc:sldMk cId="1158175688" sldId="336"/>
            <ac:picMk id="8" creationId="{F64943A0-FCA4-4203-B56E-F34F59D8CD83}"/>
          </ac:picMkLst>
        </pc:picChg>
        <pc:picChg chg="add del mod">
          <ac:chgData name="Grundelius, Anki" userId="b72613fe-490e-4435-b2c8-0ced5966a88c" providerId="ADAL" clId="{1CB89720-8075-4AF0-B0FF-23FAE1FD48BF}" dt="2020-10-14T09:11:18.192" v="2369" actId="478"/>
          <ac:picMkLst>
            <pc:docMk/>
            <pc:sldMk cId="1158175688" sldId="336"/>
            <ac:picMk id="11" creationId="{A5F3A5B2-5C2E-4860-A641-229D3AEF43D7}"/>
          </ac:picMkLst>
        </pc:picChg>
        <pc:picChg chg="add mod">
          <ac:chgData name="Grundelius, Anki" userId="b72613fe-490e-4435-b2c8-0ced5966a88c" providerId="ADAL" clId="{1CB89720-8075-4AF0-B0FF-23FAE1FD48BF}" dt="2020-10-14T09:12:28.569" v="2612" actId="962"/>
          <ac:picMkLst>
            <pc:docMk/>
            <pc:sldMk cId="1158175688" sldId="336"/>
            <ac:picMk id="15" creationId="{5111A48A-FF83-41A7-B7EF-A11065F66E75}"/>
          </ac:picMkLst>
        </pc:picChg>
      </pc:sldChg>
      <pc:sldChg chg="add del">
        <pc:chgData name="Grundelius, Anki" userId="b72613fe-490e-4435-b2c8-0ced5966a88c" providerId="ADAL" clId="{1CB89720-8075-4AF0-B0FF-23FAE1FD48BF}" dt="2020-10-13T09:55:05.242" v="1811" actId="2696"/>
        <pc:sldMkLst>
          <pc:docMk/>
          <pc:sldMk cId="1247457502" sldId="336"/>
        </pc:sldMkLst>
      </pc:sldChg>
      <pc:sldChg chg="add">
        <pc:chgData name="Grundelius, Anki" userId="b72613fe-490e-4435-b2c8-0ced5966a88c" providerId="ADAL" clId="{1CB89720-8075-4AF0-B0FF-23FAE1FD48BF}" dt="2020-10-13T09:41:23.939" v="1143"/>
        <pc:sldMkLst>
          <pc:docMk/>
          <pc:sldMk cId="867636931" sldId="337"/>
        </pc:sldMkLst>
      </pc:sldChg>
      <pc:sldChg chg="addSp delSp modSp add">
        <pc:chgData name="Grundelius, Anki" userId="b72613fe-490e-4435-b2c8-0ced5966a88c" providerId="ADAL" clId="{1CB89720-8075-4AF0-B0FF-23FAE1FD48BF}" dt="2020-10-13T09:51:58.507" v="1810" actId="20577"/>
        <pc:sldMkLst>
          <pc:docMk/>
          <pc:sldMk cId="3110583444" sldId="338"/>
        </pc:sldMkLst>
        <pc:spChg chg="mod">
          <ac:chgData name="Grundelius, Anki" userId="b72613fe-490e-4435-b2c8-0ced5966a88c" providerId="ADAL" clId="{1CB89720-8075-4AF0-B0FF-23FAE1FD48BF}" dt="2020-10-13T09:47:38.167" v="1183" actId="20577"/>
          <ac:spMkLst>
            <pc:docMk/>
            <pc:sldMk cId="3110583444" sldId="338"/>
            <ac:spMk id="2" creationId="{40E6F01B-EEE1-4EA1-9D74-23B85D1B6F25}"/>
          </ac:spMkLst>
        </pc:spChg>
        <pc:spChg chg="del">
          <ac:chgData name="Grundelius, Anki" userId="b72613fe-490e-4435-b2c8-0ced5966a88c" providerId="ADAL" clId="{1CB89720-8075-4AF0-B0FF-23FAE1FD48BF}" dt="2020-10-13T09:48:47.417" v="1184" actId="931"/>
          <ac:spMkLst>
            <pc:docMk/>
            <pc:sldMk cId="3110583444" sldId="338"/>
            <ac:spMk id="6" creationId="{F356EDD1-5781-49FE-83F9-373C700F1D3F}"/>
          </ac:spMkLst>
        </pc:spChg>
        <pc:spChg chg="mod">
          <ac:chgData name="Grundelius, Anki" userId="b72613fe-490e-4435-b2c8-0ced5966a88c" providerId="ADAL" clId="{1CB89720-8075-4AF0-B0FF-23FAE1FD48BF}" dt="2020-10-13T09:51:58.507" v="1810" actId="20577"/>
          <ac:spMkLst>
            <pc:docMk/>
            <pc:sldMk cId="3110583444" sldId="338"/>
            <ac:spMk id="7" creationId="{44A708AF-15D1-4FCF-904D-BE9B29A1079F}"/>
          </ac:spMkLst>
        </pc:spChg>
        <pc:picChg chg="add mod">
          <ac:chgData name="Grundelius, Anki" userId="b72613fe-490e-4435-b2c8-0ced5966a88c" providerId="ADAL" clId="{1CB89720-8075-4AF0-B0FF-23FAE1FD48BF}" dt="2020-10-13T09:50:39.190" v="1616" actId="962"/>
          <ac:picMkLst>
            <pc:docMk/>
            <pc:sldMk cId="3110583444" sldId="338"/>
            <ac:picMk id="9" creationId="{1602B7CA-E9A7-451B-B1EF-F874032802D4}"/>
          </ac:picMkLst>
        </pc:picChg>
      </pc:sldChg>
      <pc:sldChg chg="modSp add ord modAnim">
        <pc:chgData name="Grundelius, Anki" userId="b72613fe-490e-4435-b2c8-0ced5966a88c" providerId="ADAL" clId="{1CB89720-8075-4AF0-B0FF-23FAE1FD48BF}" dt="2020-10-15T09:05:20.769" v="6346" actId="14100"/>
        <pc:sldMkLst>
          <pc:docMk/>
          <pc:sldMk cId="1247457502" sldId="339"/>
        </pc:sldMkLst>
        <pc:spChg chg="mod">
          <ac:chgData name="Grundelius, Anki" userId="b72613fe-490e-4435-b2c8-0ced5966a88c" providerId="ADAL" clId="{1CB89720-8075-4AF0-B0FF-23FAE1FD48BF}" dt="2020-10-14T15:28:30.623" v="5200" actId="13244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1CB89720-8075-4AF0-B0FF-23FAE1FD48BF}" dt="2020-10-15T09:04:08.705" v="6331" actId="1410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1CB89720-8075-4AF0-B0FF-23FAE1FD48BF}" dt="2020-10-15T09:05:20.769" v="6346" actId="14100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Grundelius, Anki" userId="b72613fe-490e-4435-b2c8-0ced5966a88c" providerId="ADAL" clId="{1CB89720-8075-4AF0-B0FF-23FAE1FD48BF}" dt="2020-10-14T15:31:16.014" v="5229" actId="1035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1CB89720-8075-4AF0-B0FF-23FAE1FD48BF}" dt="2020-10-15T09:04:24.426" v="6335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1CB89720-8075-4AF0-B0FF-23FAE1FD48BF}" dt="2020-10-15T09:04:52.492" v="6341" actId="1035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Grundelius, Anki" userId="b72613fe-490e-4435-b2c8-0ced5966a88c" providerId="ADAL" clId="{1CB89720-8075-4AF0-B0FF-23FAE1FD48BF}" dt="2020-10-15T09:05:00.761" v="6344" actId="1035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Grundelius, Anki" userId="b72613fe-490e-4435-b2c8-0ced5966a88c" providerId="ADAL" clId="{1CB89720-8075-4AF0-B0FF-23FAE1FD48BF}" dt="2020-10-15T09:05:04.290" v="6345" actId="1035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Grundelius, Anki" userId="b72613fe-490e-4435-b2c8-0ced5966a88c" providerId="ADAL" clId="{1CB89720-8075-4AF0-B0FF-23FAE1FD48BF}" dt="2020-10-14T15:30:56.022" v="5226" actId="1035"/>
          <ac:spMkLst>
            <pc:docMk/>
            <pc:sldMk cId="1247457502" sldId="339"/>
            <ac:spMk id="27" creationId="{99012F31-5832-4EA8-B919-447823ECF36E}"/>
          </ac:spMkLst>
        </pc:spChg>
        <pc:spChg chg="mod">
          <ac:chgData name="Grundelius, Anki" userId="b72613fe-490e-4435-b2c8-0ced5966a88c" providerId="ADAL" clId="{1CB89720-8075-4AF0-B0FF-23FAE1FD48BF}" dt="2020-10-15T09:04:17.700" v="6334" actId="1035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1CB89720-8075-4AF0-B0FF-23FAE1FD48BF}" dt="2020-10-14T15:30:10.158" v="5216" actId="13244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Grundelius, Anki" userId="b72613fe-490e-4435-b2c8-0ced5966a88c" providerId="ADAL" clId="{1CB89720-8075-4AF0-B0FF-23FAE1FD48BF}" dt="2020-10-14T15:30:03.901" v="5215" actId="13244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Grundelius, Anki" userId="b72613fe-490e-4435-b2c8-0ced5966a88c" providerId="ADAL" clId="{1CB89720-8075-4AF0-B0FF-23FAE1FD48BF}" dt="2020-10-14T15:31:09.998" v="5228" actId="1035"/>
          <ac:grpSpMkLst>
            <pc:docMk/>
            <pc:sldMk cId="1247457502" sldId="339"/>
            <ac:grpSpMk id="13" creationId="{29D239AB-8329-4D7C-9C52-A467952C0EE6}"/>
          </ac:grpSpMkLst>
        </pc:grpChg>
        <pc:grpChg chg="mod">
          <ac:chgData name="Grundelius, Anki" userId="b72613fe-490e-4435-b2c8-0ced5966a88c" providerId="ADAL" clId="{1CB89720-8075-4AF0-B0FF-23FAE1FD48BF}" dt="2020-10-14T15:31:19.783" v="5230" actId="1035"/>
          <ac:grpSpMkLst>
            <pc:docMk/>
            <pc:sldMk cId="1247457502" sldId="339"/>
            <ac:grpSpMk id="16" creationId="{342D8152-8A16-463D-AC45-31F127321276}"/>
          </ac:grpSpMkLst>
        </pc:grpChg>
        <pc:grpChg chg="mod">
          <ac:chgData name="Grundelius, Anki" userId="b72613fe-490e-4435-b2c8-0ced5966a88c" providerId="ADAL" clId="{1CB89720-8075-4AF0-B0FF-23FAE1FD48BF}" dt="2020-10-14T15:31:30.638" v="5235" actId="1036"/>
          <ac:grpSpMkLst>
            <pc:docMk/>
            <pc:sldMk cId="1247457502" sldId="339"/>
            <ac:grpSpMk id="21" creationId="{1FD00366-5D83-4A21-B745-960912C5C599}"/>
          </ac:grpSpMkLst>
        </pc:grpChg>
        <pc:grpChg chg="mod">
          <ac:chgData name="Grundelius, Anki" userId="b72613fe-490e-4435-b2c8-0ced5966a88c" providerId="ADAL" clId="{1CB89720-8075-4AF0-B0FF-23FAE1FD48BF}" dt="2020-10-15T09:04:57.038" v="6342" actId="1035"/>
          <ac:grpSpMkLst>
            <pc:docMk/>
            <pc:sldMk cId="1247457502" sldId="339"/>
            <ac:grpSpMk id="24" creationId="{303537BB-BA3E-4628-B0C1-18C9FD701425}"/>
          </ac:grpSpMkLst>
        </pc:grpChg>
        <pc:picChg chg="mod">
          <ac:chgData name="Grundelius, Anki" userId="b72613fe-490e-4435-b2c8-0ced5966a88c" providerId="ADAL" clId="{1CB89720-8075-4AF0-B0FF-23FAE1FD48BF}" dt="2020-10-14T15:28:42.981" v="5201" actId="13244"/>
          <ac:picMkLst>
            <pc:docMk/>
            <pc:sldMk cId="1247457502" sldId="339"/>
            <ac:picMk id="8" creationId="{C679674D-B0AD-40DE-A647-AE72B6DBA9E0}"/>
          </ac:picMkLst>
        </pc:picChg>
      </pc:sldChg>
      <pc:sldChg chg="modSp add">
        <pc:chgData name="Grundelius, Anki" userId="b72613fe-490e-4435-b2c8-0ced5966a88c" providerId="ADAL" clId="{1CB89720-8075-4AF0-B0FF-23FAE1FD48BF}" dt="2020-10-14T10:10:45.589" v="3558" actId="20577"/>
        <pc:sldMkLst>
          <pc:docMk/>
          <pc:sldMk cId="1744381406" sldId="340"/>
        </pc:sldMkLst>
        <pc:spChg chg="mod">
          <ac:chgData name="Grundelius, Anki" userId="b72613fe-490e-4435-b2c8-0ced5966a88c" providerId="ADAL" clId="{1CB89720-8075-4AF0-B0FF-23FAE1FD48BF}" dt="2020-10-14T10:10:45.589" v="3558" actId="20577"/>
          <ac:spMkLst>
            <pc:docMk/>
            <pc:sldMk cId="1744381406" sldId="340"/>
            <ac:spMk id="2" creationId="{D51CE25A-F2B6-4EDB-A3B1-602C1D795F0D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5T07:34:14.044" v="5590" actId="20577"/>
        <pc:sldMkLst>
          <pc:docMk/>
          <pc:sldMk cId="1340289225" sldId="341"/>
        </pc:sldMkLst>
        <pc:spChg chg="mod">
          <ac:chgData name="Grundelius, Anki" userId="b72613fe-490e-4435-b2c8-0ced5966a88c" providerId="ADAL" clId="{1CB89720-8075-4AF0-B0FF-23FAE1FD48BF}" dt="2020-10-15T07:34:14.044" v="5590" actId="20577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Grundelius, Anki" userId="b72613fe-490e-4435-b2c8-0ced5966a88c" providerId="ADAL" clId="{1CB89720-8075-4AF0-B0FF-23FAE1FD48BF}" dt="2020-10-14T09:40:39.517" v="3249" actId="931"/>
          <ac:spMkLst>
            <pc:docMk/>
            <pc:sldMk cId="1340289225" sldId="341"/>
            <ac:spMk id="9" creationId="{FF426125-491E-4B11-88AC-F8D06484D1C1}"/>
          </ac:spMkLst>
        </pc:spChg>
        <pc:picChg chg="del">
          <ac:chgData name="Grundelius, Anki" userId="b72613fe-490e-4435-b2c8-0ced5966a88c" providerId="ADAL" clId="{1CB89720-8075-4AF0-B0FF-23FAE1FD48BF}" dt="2020-10-14T09:40:31.913" v="3248" actId="478"/>
          <ac:picMkLst>
            <pc:docMk/>
            <pc:sldMk cId="1340289225" sldId="341"/>
            <ac:picMk id="8" creationId="{72C7F788-1305-4746-ADA0-0D0B0D0D9EF8}"/>
          </ac:picMkLst>
        </pc:picChg>
        <pc:picChg chg="add mod">
          <ac:chgData name="Grundelius, Anki" userId="b72613fe-490e-4435-b2c8-0ced5966a88c" providerId="ADAL" clId="{1CB89720-8075-4AF0-B0FF-23FAE1FD48BF}" dt="2020-10-14T09:42:32.256" v="3529" actId="962"/>
          <ac:picMkLst>
            <pc:docMk/>
            <pc:sldMk cId="1340289225" sldId="341"/>
            <ac:picMk id="11" creationId="{6FD94798-AA31-4D68-9CD4-22FE2D175125}"/>
          </ac:picMkLst>
        </pc:picChg>
      </pc:sldChg>
      <pc:sldChg chg="addSp delSp modSp add delAnim modAnim">
        <pc:chgData name="Grundelius, Anki" userId="b72613fe-490e-4435-b2c8-0ced5966a88c" providerId="ADAL" clId="{1CB89720-8075-4AF0-B0FF-23FAE1FD48BF}" dt="2020-10-15T07:23:39.409" v="5531" actId="478"/>
        <pc:sldMkLst>
          <pc:docMk/>
          <pc:sldMk cId="1724995403" sldId="342"/>
        </pc:sldMkLst>
        <pc:spChg chg="mod">
          <ac:chgData name="Grundelius, Anki" userId="b72613fe-490e-4435-b2c8-0ced5966a88c" providerId="ADAL" clId="{1CB89720-8075-4AF0-B0FF-23FAE1FD48BF}" dt="2020-10-14T15:23:00.497" v="5145" actId="13244"/>
          <ac:spMkLst>
            <pc:docMk/>
            <pc:sldMk cId="1724995403" sldId="342"/>
            <ac:spMk id="2" creationId="{3FDC4F53-3424-4C2F-94A7-5A4D134FEDD6}"/>
          </ac:spMkLst>
        </pc:spChg>
        <pc:spChg chg="del mod">
          <ac:chgData name="Grundelius, Anki" userId="b72613fe-490e-4435-b2c8-0ced5966a88c" providerId="ADAL" clId="{1CB89720-8075-4AF0-B0FF-23FAE1FD48BF}" dt="2020-10-15T07:23:39.409" v="5531" actId="478"/>
          <ac:spMkLst>
            <pc:docMk/>
            <pc:sldMk cId="1724995403" sldId="342"/>
            <ac:spMk id="18" creationId="{9AEE53EE-FA4B-4BF4-BAF4-46F35BB6BB92}"/>
          </ac:spMkLst>
        </pc:spChg>
        <pc:spChg chg="mod topLvl">
          <ac:chgData name="Grundelius, Anki" userId="b72613fe-490e-4435-b2c8-0ced5966a88c" providerId="ADAL" clId="{1CB89720-8075-4AF0-B0FF-23FAE1FD48BF}" dt="2020-10-14T15:23:09.927" v="5146" actId="13244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Grundelius, Anki" userId="b72613fe-490e-4435-b2c8-0ced5966a88c" providerId="ADAL" clId="{1CB89720-8075-4AF0-B0FF-23FAE1FD48BF}" dt="2020-10-14T15:23:57.657" v="5151" actId="13244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Grundelius, Anki" userId="b72613fe-490e-4435-b2c8-0ced5966a88c" providerId="ADAL" clId="{1CB89720-8075-4AF0-B0FF-23FAE1FD48BF}" dt="2020-10-14T15:24:02.956" v="5152" actId="13244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Grundelius, Anki" userId="b72613fe-490e-4435-b2c8-0ced5966a88c" providerId="ADAL" clId="{1CB89720-8075-4AF0-B0FF-23FAE1FD48BF}" dt="2020-10-14T15:24:10.628" v="5154" actId="13244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Grundelius, Anki" userId="b72613fe-490e-4435-b2c8-0ced5966a88c" providerId="ADAL" clId="{1CB89720-8075-4AF0-B0FF-23FAE1FD48BF}" dt="2020-10-14T15:24:14.983" v="5155" actId="13244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Grundelius, Anki" userId="b72613fe-490e-4435-b2c8-0ced5966a88c" providerId="ADAL" clId="{1CB89720-8075-4AF0-B0FF-23FAE1FD48BF}" dt="2020-10-14T15:24:07.182" v="5153" actId="13244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Grundelius, Anki" userId="b72613fe-490e-4435-b2c8-0ced5966a88c" providerId="ADAL" clId="{1CB89720-8075-4AF0-B0FF-23FAE1FD48BF}" dt="2020-10-14T15:24:48.274" v="5164" actId="1035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Grundelius, Anki" userId="b72613fe-490e-4435-b2c8-0ced5966a88c" providerId="ADAL" clId="{1CB89720-8075-4AF0-B0FF-23FAE1FD48BF}" dt="2020-10-14T15:24:19.091" v="5156" actId="13244"/>
          <ac:spMkLst>
            <pc:docMk/>
            <pc:sldMk cId="1724995403" sldId="342"/>
            <ac:spMk id="32" creationId="{DFA723C0-7757-4C2B-B0E3-E4AB37E652CD}"/>
          </ac:spMkLst>
        </pc:spChg>
        <pc:grpChg chg="add del">
          <ac:chgData name="Grundelius, Anki" userId="b72613fe-490e-4435-b2c8-0ced5966a88c" providerId="ADAL" clId="{1CB89720-8075-4AF0-B0FF-23FAE1FD48BF}" dt="2020-10-14T08:41:01.973" v="2123" actId="478"/>
          <ac:grpSpMkLst>
            <pc:docMk/>
            <pc:sldMk cId="1724995403" sldId="342"/>
            <ac:grpSpMk id="20" creationId="{37C57740-F20A-4E26-8DEE-01D120412D0E}"/>
          </ac:grpSpMkLst>
        </pc:grpChg>
        <pc:grpChg chg="mod ord">
          <ac:chgData name="Grundelius, Anki" userId="b72613fe-490e-4435-b2c8-0ced5966a88c" providerId="ADAL" clId="{1CB89720-8075-4AF0-B0FF-23FAE1FD48BF}" dt="2020-10-14T15:24:44.045" v="5161" actId="1035"/>
          <ac:grpSpMkLst>
            <pc:docMk/>
            <pc:sldMk cId="1724995403" sldId="342"/>
            <ac:grpSpMk id="28" creationId="{260808CF-EE79-4ED0-B6CD-0373FDE868A6}"/>
          </ac:grpSpMkLst>
        </pc:grpChg>
        <pc:picChg chg="add mod ord">
          <ac:chgData name="Grundelius, Anki" userId="b72613fe-490e-4435-b2c8-0ced5966a88c" providerId="ADAL" clId="{1CB89720-8075-4AF0-B0FF-23FAE1FD48BF}" dt="2020-10-14T15:23:49.892" v="5150" actId="13244"/>
          <ac:picMkLst>
            <pc:docMk/>
            <pc:sldMk cId="1724995403" sldId="342"/>
            <ac:picMk id="7" creationId="{FDDC634D-5E86-4EEC-9A16-A5616EC47931}"/>
          </ac:picMkLst>
        </pc:picChg>
        <pc:picChg chg="del">
          <ac:chgData name="Grundelius, Anki" userId="b72613fe-490e-4435-b2c8-0ced5966a88c" providerId="ADAL" clId="{1CB89720-8075-4AF0-B0FF-23FAE1FD48BF}" dt="2020-10-14T08:41:03.677" v="2124" actId="478"/>
          <ac:picMkLst>
            <pc:docMk/>
            <pc:sldMk cId="1724995403" sldId="342"/>
            <ac:picMk id="19" creationId="{285BA874-05B4-43EE-9B07-ADE53CB39798}"/>
          </ac:picMkLst>
        </pc:picChg>
        <pc:picChg chg="del topLvl">
          <ac:chgData name="Grundelius, Anki" userId="b72613fe-490e-4435-b2c8-0ced5966a88c" providerId="ADAL" clId="{1CB89720-8075-4AF0-B0FF-23FAE1FD48BF}" dt="2020-10-14T08:41:01.973" v="2123" actId="478"/>
          <ac:picMkLst>
            <pc:docMk/>
            <pc:sldMk cId="1724995403" sldId="342"/>
            <ac:picMk id="21" creationId="{6B5E1861-AA20-4619-A27D-56B3F66F437E}"/>
          </ac:picMkLst>
        </pc:picChg>
      </pc:sldChg>
      <pc:sldChg chg="addSp delSp modSp add modAnim">
        <pc:chgData name="Grundelius, Anki" userId="b72613fe-490e-4435-b2c8-0ced5966a88c" providerId="ADAL" clId="{1CB89720-8075-4AF0-B0FF-23FAE1FD48BF}" dt="2020-10-14T15:33:26.978" v="5495" actId="962"/>
        <pc:sldMkLst>
          <pc:docMk/>
          <pc:sldMk cId="1548256538" sldId="343"/>
        </pc:sldMkLst>
        <pc:spChg chg="mod">
          <ac:chgData name="Grundelius, Anki" userId="b72613fe-490e-4435-b2c8-0ced5966a88c" providerId="ADAL" clId="{1CB89720-8075-4AF0-B0FF-23FAE1FD48BF}" dt="2020-10-14T15:21:36.416" v="5131" actId="13244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Grundelius, Anki" userId="b72613fe-490e-4435-b2c8-0ced5966a88c" providerId="ADAL" clId="{1CB89720-8075-4AF0-B0FF-23FAE1FD48BF}" dt="2020-10-14T15:22:08.207" v="5135" actId="13244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Grundelius, Anki" userId="b72613fe-490e-4435-b2c8-0ced5966a88c" providerId="ADAL" clId="{1CB89720-8075-4AF0-B0FF-23FAE1FD48BF}" dt="2020-10-14T15:22:44.013" v="5142" actId="1035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Grundelius, Anki" userId="b72613fe-490e-4435-b2c8-0ced5966a88c" providerId="ADAL" clId="{1CB89720-8075-4AF0-B0FF-23FAE1FD48BF}" dt="2020-10-14T15:22:12.290" v="5136" actId="13244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Grundelius, Anki" userId="b72613fe-490e-4435-b2c8-0ced5966a88c" providerId="ADAL" clId="{1CB89720-8075-4AF0-B0FF-23FAE1FD48BF}" dt="2020-10-14T15:22:21.017" v="5138" actId="13244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Grundelius, Anki" userId="b72613fe-490e-4435-b2c8-0ced5966a88c" providerId="ADAL" clId="{1CB89720-8075-4AF0-B0FF-23FAE1FD48BF}" dt="2020-10-14T15:22:49.385" v="5144" actId="1035"/>
          <ac:spMkLst>
            <pc:docMk/>
            <pc:sldMk cId="1548256538" sldId="343"/>
            <ac:spMk id="12" creationId="{3339D298-B8AA-4FCF-8ACC-9A805AC8800F}"/>
          </ac:spMkLst>
        </pc:spChg>
        <pc:spChg chg="mod">
          <ac:chgData name="Grundelius, Anki" userId="b72613fe-490e-4435-b2c8-0ced5966a88c" providerId="ADAL" clId="{1CB89720-8075-4AF0-B0FF-23FAE1FD48BF}" dt="2020-10-14T15:22:46.499" v="5143" actId="1035"/>
          <ac:spMkLst>
            <pc:docMk/>
            <pc:sldMk cId="1548256538" sldId="343"/>
            <ac:spMk id="13" creationId="{55C56B8C-6678-4355-A3AB-B9D1D9226471}"/>
          </ac:spMkLst>
        </pc:spChg>
        <pc:spChg chg="mod">
          <ac:chgData name="Grundelius, Anki" userId="b72613fe-490e-4435-b2c8-0ced5966a88c" providerId="ADAL" clId="{1CB89720-8075-4AF0-B0FF-23FAE1FD48BF}" dt="2020-10-14T15:22:29.167" v="5140" actId="13244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Grundelius, Anki" userId="b72613fe-490e-4435-b2c8-0ced5966a88c" providerId="ADAL" clId="{1CB89720-8075-4AF0-B0FF-23FAE1FD48BF}" dt="2020-10-14T08:52:57.846" v="2348" actId="1076"/>
          <ac:spMkLst>
            <pc:docMk/>
            <pc:sldMk cId="1548256538" sldId="343"/>
            <ac:spMk id="18" creationId="{9AEE53EE-FA4B-4BF4-BAF4-46F35BB6BB92}"/>
          </ac:spMkLst>
        </pc:spChg>
        <pc:grpChg chg="mod">
          <ac:chgData name="Grundelius, Anki" userId="b72613fe-490e-4435-b2c8-0ced5966a88c" providerId="ADAL" clId="{1CB89720-8075-4AF0-B0FF-23FAE1FD48BF}" dt="2020-10-14T15:03:09.221" v="3915" actId="962"/>
          <ac:grpSpMkLst>
            <pc:docMk/>
            <pc:sldMk cId="1548256538" sldId="343"/>
            <ac:grpSpMk id="15" creationId="{F00AEEB2-BFC5-496A-B644-658C79DC4CC2}"/>
          </ac:grpSpMkLst>
        </pc:grpChg>
        <pc:picChg chg="del">
          <ac:chgData name="Grundelius, Anki" userId="b72613fe-490e-4435-b2c8-0ced5966a88c" providerId="ADAL" clId="{1CB89720-8075-4AF0-B0FF-23FAE1FD48BF}" dt="2020-10-14T08:51:39.217" v="2342" actId="478"/>
          <ac:picMkLst>
            <pc:docMk/>
            <pc:sldMk cId="1548256538" sldId="343"/>
            <ac:picMk id="7" creationId="{43D20FE6-4CCA-496F-BBD7-972107D24FFF}"/>
          </ac:picMkLst>
        </pc:picChg>
        <pc:picChg chg="add mod ord">
          <ac:chgData name="Grundelius, Anki" userId="b72613fe-490e-4435-b2c8-0ced5966a88c" providerId="ADAL" clId="{1CB89720-8075-4AF0-B0FF-23FAE1FD48BF}" dt="2020-10-14T15:33:26.978" v="5495" actId="962"/>
          <ac:picMkLst>
            <pc:docMk/>
            <pc:sldMk cId="1548256538" sldId="343"/>
            <ac:picMk id="19" creationId="{70349FB3-29A4-48E5-9911-206F85D7FB49}"/>
          </ac:picMkLst>
        </pc:picChg>
      </pc:sldChg>
      <pc:sldChg chg="modSp add">
        <pc:chgData name="Grundelius, Anki" userId="b72613fe-490e-4435-b2c8-0ced5966a88c" providerId="ADAL" clId="{1CB89720-8075-4AF0-B0FF-23FAE1FD48BF}" dt="2020-10-15T07:52:45.580" v="5692" actId="20577"/>
        <pc:sldMkLst>
          <pc:docMk/>
          <pc:sldMk cId="496375512" sldId="344"/>
        </pc:sldMkLst>
        <pc:spChg chg="mod">
          <ac:chgData name="Grundelius, Anki" userId="b72613fe-490e-4435-b2c8-0ced5966a88c" providerId="ADAL" clId="{1CB89720-8075-4AF0-B0FF-23FAE1FD48BF}" dt="2020-10-15T07:52:45.580" v="5692" actId="20577"/>
          <ac:spMkLst>
            <pc:docMk/>
            <pc:sldMk cId="496375512" sldId="344"/>
            <ac:spMk id="2" creationId="{13BAC78C-1A05-4C00-B6F2-6EB56D49B805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9T07:45:49.013" v="6378" actId="13244"/>
        <pc:sldMkLst>
          <pc:docMk/>
          <pc:sldMk cId="1828284210" sldId="345"/>
        </pc:sldMkLst>
        <pc:spChg chg="mod">
          <ac:chgData name="Grundelius, Anki" userId="b72613fe-490e-4435-b2c8-0ced5966a88c" providerId="ADAL" clId="{1CB89720-8075-4AF0-B0FF-23FAE1FD48BF}" dt="2020-10-19T07:45:39.686" v="6377" actId="13244"/>
          <ac:spMkLst>
            <pc:docMk/>
            <pc:sldMk cId="1828284210" sldId="345"/>
            <ac:spMk id="2" creationId="{8EFED33B-4A2D-4797-9C4E-22F3DAEC0ECF}"/>
          </ac:spMkLst>
        </pc:spChg>
        <pc:spChg chg="mod">
          <ac:chgData name="Grundelius, Anki" userId="b72613fe-490e-4435-b2c8-0ced5966a88c" providerId="ADAL" clId="{1CB89720-8075-4AF0-B0FF-23FAE1FD48BF}" dt="2020-10-19T07:45:49.013" v="6378" actId="13244"/>
          <ac:spMkLst>
            <pc:docMk/>
            <pc:sldMk cId="1828284210" sldId="345"/>
            <ac:spMk id="7" creationId="{793213FD-CD3D-4EC6-B0E8-92240D72F06D}"/>
          </ac:spMkLst>
        </pc:spChg>
        <pc:spChg chg="add del mod">
          <ac:chgData name="Grundelius, Anki" userId="b72613fe-490e-4435-b2c8-0ced5966a88c" providerId="ADAL" clId="{1CB89720-8075-4AF0-B0FF-23FAE1FD48BF}" dt="2020-10-15T08:54:17.248" v="5797" actId="931"/>
          <ac:spMkLst>
            <pc:docMk/>
            <pc:sldMk cId="1828284210" sldId="345"/>
            <ac:spMk id="8" creationId="{E731004D-3C9D-42C9-B403-FE718B67C4D8}"/>
          </ac:spMkLst>
        </pc:spChg>
        <pc:picChg chg="del">
          <ac:chgData name="Grundelius, Anki" userId="b72613fe-490e-4435-b2c8-0ced5966a88c" providerId="ADAL" clId="{1CB89720-8075-4AF0-B0FF-23FAE1FD48BF}" dt="2020-10-15T08:54:07.906" v="5796" actId="478"/>
          <ac:picMkLst>
            <pc:docMk/>
            <pc:sldMk cId="1828284210" sldId="345"/>
            <ac:picMk id="10" creationId="{D9CD7241-AFC7-40A2-A9C3-301279DEFA65}"/>
          </ac:picMkLst>
        </pc:picChg>
        <pc:picChg chg="add mod">
          <ac:chgData name="Grundelius, Anki" userId="b72613fe-490e-4435-b2c8-0ced5966a88c" providerId="ADAL" clId="{1CB89720-8075-4AF0-B0FF-23FAE1FD48BF}" dt="2020-10-15T08:55:08.542" v="6025" actId="962"/>
          <ac:picMkLst>
            <pc:docMk/>
            <pc:sldMk cId="1828284210" sldId="345"/>
            <ac:picMk id="11" creationId="{05E14920-BE55-4FD6-8B5B-E3E20767B832}"/>
          </ac:picMkLst>
        </pc:picChg>
      </pc:sldChg>
    </pc:docChg>
  </pc:docChgLst>
  <pc:docChgLst>
    <pc:chgData name="Åkerman, Ulla" userId="d0083935-d6d3-4ce6-bb83-b342513b4304" providerId="ADAL" clId="{C8346BA7-EE6E-43AA-BA46-31027F0FE80E}"/>
    <pc:docChg chg="undo redo custSel addSld delSld modSld">
      <pc:chgData name="Åkerman, Ulla" userId="d0083935-d6d3-4ce6-bb83-b342513b4304" providerId="ADAL" clId="{C8346BA7-EE6E-43AA-BA46-31027F0FE80E}" dt="2020-11-02T07:30:02.306" v="2497"/>
      <pc:docMkLst>
        <pc:docMk/>
      </pc:docMkLst>
      <pc:sldChg chg="addSp delSp modSp">
        <pc:chgData name="Åkerman, Ulla" userId="d0083935-d6d3-4ce6-bb83-b342513b4304" providerId="ADAL" clId="{C8346BA7-EE6E-43AA-BA46-31027F0FE80E}" dt="2020-10-26T07:26:46.339" v="2399" actId="13244"/>
        <pc:sldMkLst>
          <pc:docMk/>
          <pc:sldMk cId="3315617300" sldId="314"/>
        </pc:sldMkLst>
        <pc:spChg chg="mod">
          <ac:chgData name="Åkerman, Ulla" userId="d0083935-d6d3-4ce6-bb83-b342513b4304" providerId="ADAL" clId="{C8346BA7-EE6E-43AA-BA46-31027F0FE80E}" dt="2020-10-21T06:31:37.922" v="1824" actId="20577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Åkerman, Ulla" userId="d0083935-d6d3-4ce6-bb83-b342513b4304" providerId="ADAL" clId="{C8346BA7-EE6E-43AA-BA46-31027F0FE80E}" dt="2020-10-26T07:26:06.084" v="2298" actId="931"/>
          <ac:spMkLst>
            <pc:docMk/>
            <pc:sldMk cId="3315617300" sldId="314"/>
            <ac:spMk id="8" creationId="{33D4A551-C724-4072-8019-D7B2AD0F4162}"/>
          </ac:spMkLst>
        </pc:spChg>
        <pc:spChg chg="add del mod">
          <ac:chgData name="Åkerman, Ulla" userId="d0083935-d6d3-4ce6-bb83-b342513b4304" providerId="ADAL" clId="{C8346BA7-EE6E-43AA-BA46-31027F0FE80E}" dt="2020-10-20T14:20:55.046" v="1474" actId="931"/>
          <ac:spMkLst>
            <pc:docMk/>
            <pc:sldMk cId="3315617300" sldId="314"/>
            <ac:spMk id="8" creationId="{550079C9-045B-4DC5-BE39-B4D0B21701B0}"/>
          </ac:spMkLst>
        </pc:spChg>
        <pc:picChg chg="del">
          <ac:chgData name="Åkerman, Ulla" userId="d0083935-d6d3-4ce6-bb83-b342513b4304" providerId="ADAL" clId="{C8346BA7-EE6E-43AA-BA46-31027F0FE80E}" dt="2020-10-20T14:20:49.051" v="1473" actId="478"/>
          <ac:picMkLst>
            <pc:docMk/>
            <pc:sldMk cId="3315617300" sldId="314"/>
            <ac:picMk id="10" creationId="{0006A1B6-5F8E-4DF9-BD1D-97A5F26575FF}"/>
          </ac:picMkLst>
        </pc:picChg>
        <pc:picChg chg="add mod">
          <ac:chgData name="Åkerman, Ulla" userId="d0083935-d6d3-4ce6-bb83-b342513b4304" providerId="ADAL" clId="{C8346BA7-EE6E-43AA-BA46-31027F0FE80E}" dt="2020-10-26T07:26:46.339" v="2399" actId="13244"/>
          <ac:picMkLst>
            <pc:docMk/>
            <pc:sldMk cId="3315617300" sldId="314"/>
            <ac:picMk id="10" creationId="{27424317-893A-422F-8B2E-27E509A38614}"/>
          </ac:picMkLst>
        </pc:picChg>
        <pc:picChg chg="add del mod">
          <ac:chgData name="Åkerman, Ulla" userId="d0083935-d6d3-4ce6-bb83-b342513b4304" providerId="ADAL" clId="{C8346BA7-EE6E-43AA-BA46-31027F0FE80E}" dt="2020-10-26T07:25:55.753" v="2297" actId="478"/>
          <ac:picMkLst>
            <pc:docMk/>
            <pc:sldMk cId="3315617300" sldId="314"/>
            <ac:picMk id="11" creationId="{5B9C703E-6FF6-4FAA-B34B-4E13FF4C8428}"/>
          </ac:picMkLst>
        </pc:picChg>
      </pc:sldChg>
      <pc:sldChg chg="addSp delSp modSp">
        <pc:chgData name="Åkerman, Ulla" userId="d0083935-d6d3-4ce6-bb83-b342513b4304" providerId="ADAL" clId="{C8346BA7-EE6E-43AA-BA46-31027F0FE80E}" dt="2020-10-20T15:24:29.534" v="1797" actId="13244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0T15:10:52.259" v="1779" actId="20577"/>
          <ac:spMkLst>
            <pc:docMk/>
            <pc:sldMk cId="141904808" sldId="318"/>
            <ac:spMk id="7" creationId="{D4422397-E787-42A5-9BAA-88253D23C9A4}"/>
          </ac:spMkLst>
        </pc:spChg>
        <pc:spChg chg="add del mod">
          <ac:chgData name="Åkerman, Ulla" userId="d0083935-d6d3-4ce6-bb83-b342513b4304" providerId="ADAL" clId="{C8346BA7-EE6E-43AA-BA46-31027F0FE80E}" dt="2020-10-20T15:10:39.426" v="1764" actId="931"/>
          <ac:spMkLst>
            <pc:docMk/>
            <pc:sldMk cId="141904808" sldId="318"/>
            <ac:spMk id="8" creationId="{639400BF-2A6C-4123-8E52-14B29CD48C18}"/>
          </ac:spMkLst>
        </pc:spChg>
        <pc:picChg chg="del mod">
          <ac:chgData name="Åkerman, Ulla" userId="d0083935-d6d3-4ce6-bb83-b342513b4304" providerId="ADAL" clId="{C8346BA7-EE6E-43AA-BA46-31027F0FE80E}" dt="2020-10-20T15:10:34.875" v="1763" actId="478"/>
          <ac:picMkLst>
            <pc:docMk/>
            <pc:sldMk cId="141904808" sldId="318"/>
            <ac:picMk id="10" creationId="{99CB2D58-C057-461D-96E3-C0D4D2B5FDCA}"/>
          </ac:picMkLst>
        </pc:picChg>
        <pc:picChg chg="add mod">
          <ac:chgData name="Åkerman, Ulla" userId="d0083935-d6d3-4ce6-bb83-b342513b4304" providerId="ADAL" clId="{C8346BA7-EE6E-43AA-BA46-31027F0FE80E}" dt="2020-10-20T15:24:29.534" v="1797" actId="13244"/>
          <ac:picMkLst>
            <pc:docMk/>
            <pc:sldMk cId="141904808" sldId="318"/>
            <ac:picMk id="11" creationId="{1153D70B-253E-4728-8616-A6C0E9899CF8}"/>
          </ac:picMkLst>
        </pc:picChg>
      </pc:sldChg>
      <pc:sldChg chg="addSp delSp modSp">
        <pc:chgData name="Åkerman, Ulla" userId="d0083935-d6d3-4ce6-bb83-b342513b4304" providerId="ADAL" clId="{C8346BA7-EE6E-43AA-BA46-31027F0FE80E}" dt="2020-10-20T07:47:14.154" v="1101" actId="962"/>
        <pc:sldMkLst>
          <pc:docMk/>
          <pc:sldMk cId="2779427517" sldId="321"/>
        </pc:sldMkLst>
        <pc:spChg chg="add del mod">
          <ac:chgData name="Åkerman, Ulla" userId="d0083935-d6d3-4ce6-bb83-b342513b4304" providerId="ADAL" clId="{C8346BA7-EE6E-43AA-BA46-31027F0FE80E}" dt="2020-10-19T14:54:31.062" v="134" actId="931"/>
          <ac:spMkLst>
            <pc:docMk/>
            <pc:sldMk cId="2779427517" sldId="321"/>
            <ac:spMk id="8" creationId="{7EAB5038-CCAF-419E-A14D-AB4D866C49D5}"/>
          </ac:spMkLst>
        </pc:spChg>
        <pc:spChg chg="add del mod">
          <ac:chgData name="Åkerman, Ulla" userId="d0083935-d6d3-4ce6-bb83-b342513b4304" providerId="ADAL" clId="{C8346BA7-EE6E-43AA-BA46-31027F0FE80E}" dt="2020-10-20T07:20:23.156" v="1018" actId="931"/>
          <ac:spMkLst>
            <pc:docMk/>
            <pc:sldMk cId="2779427517" sldId="321"/>
            <ac:spMk id="8" creationId="{A93138E5-490D-4609-B747-961FFB5E177A}"/>
          </ac:spMkLst>
        </pc:spChg>
        <pc:picChg chg="add del mod">
          <ac:chgData name="Åkerman, Ulla" userId="d0083935-d6d3-4ce6-bb83-b342513b4304" providerId="ADAL" clId="{C8346BA7-EE6E-43AA-BA46-31027F0FE80E}" dt="2020-10-20T07:20:12.668" v="1017" actId="478"/>
          <ac:picMkLst>
            <pc:docMk/>
            <pc:sldMk cId="2779427517" sldId="321"/>
            <ac:picMk id="10" creationId="{8748621B-4DC5-4E56-AD49-22AED940E1A8}"/>
          </ac:picMkLst>
        </pc:picChg>
        <pc:picChg chg="add mod">
          <ac:chgData name="Åkerman, Ulla" userId="d0083935-d6d3-4ce6-bb83-b342513b4304" providerId="ADAL" clId="{C8346BA7-EE6E-43AA-BA46-31027F0FE80E}" dt="2020-10-20T07:47:14.154" v="1101" actId="962"/>
          <ac:picMkLst>
            <pc:docMk/>
            <pc:sldMk cId="2779427517" sldId="321"/>
            <ac:picMk id="11" creationId="{19B48629-EB57-41B8-B635-06A506B919B1}"/>
          </ac:picMkLst>
        </pc:picChg>
        <pc:picChg chg="del">
          <ac:chgData name="Åkerman, Ulla" userId="d0083935-d6d3-4ce6-bb83-b342513b4304" providerId="ADAL" clId="{C8346BA7-EE6E-43AA-BA46-31027F0FE80E}" dt="2020-10-19T14:53:51.105" v="133" actId="478"/>
          <ac:picMkLst>
            <pc:docMk/>
            <pc:sldMk cId="2779427517" sldId="321"/>
            <ac:picMk id="15" creationId="{E9DBF186-36D1-4F88-9D59-F5AF7A670EE5}"/>
          </ac:picMkLst>
        </pc:picChg>
      </pc:sldChg>
      <pc:sldChg chg="addSp delSp modSp">
        <pc:chgData name="Åkerman, Ulla" userId="d0083935-d6d3-4ce6-bb83-b342513b4304" providerId="ADAL" clId="{C8346BA7-EE6E-43AA-BA46-31027F0FE80E}" dt="2020-10-20T07:53:17.822" v="1138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C8346BA7-EE6E-43AA-BA46-31027F0FE80E}" dt="2020-10-20T07:22:50.429" v="1023" actId="931"/>
          <ac:spMkLst>
            <pc:docMk/>
            <pc:sldMk cId="1141246981" sldId="323"/>
            <ac:spMk id="8" creationId="{7ADD9A32-B406-4F15-B65D-2742AD567160}"/>
          </ac:spMkLst>
        </pc:spChg>
        <pc:spChg chg="add del mod">
          <ac:chgData name="Åkerman, Ulla" userId="d0083935-d6d3-4ce6-bb83-b342513b4304" providerId="ADAL" clId="{C8346BA7-EE6E-43AA-BA46-31027F0FE80E}" dt="2020-10-20T07:48:22.359" v="1105" actId="931"/>
          <ac:spMkLst>
            <pc:docMk/>
            <pc:sldMk cId="1141246981" sldId="323"/>
            <ac:spMk id="13" creationId="{5D6FE379-71DE-4C49-AC44-9DDB86443BA8}"/>
          </ac:spMkLst>
        </pc:spChg>
        <pc:spChg chg="add del mod">
          <ac:chgData name="Åkerman, Ulla" userId="d0083935-d6d3-4ce6-bb83-b342513b4304" providerId="ADAL" clId="{C8346BA7-EE6E-43AA-BA46-31027F0FE80E}" dt="2020-10-20T07:49:57.749" v="1107" actId="931"/>
          <ac:spMkLst>
            <pc:docMk/>
            <pc:sldMk cId="1141246981" sldId="323"/>
            <ac:spMk id="17" creationId="{3C8011D6-886A-436D-8B13-864FE940CC16}"/>
          </ac:spMkLst>
        </pc:spChg>
        <pc:picChg chg="del">
          <ac:chgData name="Åkerman, Ulla" userId="d0083935-d6d3-4ce6-bb83-b342513b4304" providerId="ADAL" clId="{C8346BA7-EE6E-43AA-BA46-31027F0FE80E}" dt="2020-10-20T07:21:34.477" v="1022" actId="478"/>
          <ac:picMkLst>
            <pc:docMk/>
            <pc:sldMk cId="1141246981" sldId="323"/>
            <ac:picMk id="10" creationId="{A3861859-E1A0-478A-929C-B816EB6CDBBB}"/>
          </ac:picMkLst>
        </pc:picChg>
        <pc:picChg chg="add del mod">
          <ac:chgData name="Åkerman, Ulla" userId="d0083935-d6d3-4ce6-bb83-b342513b4304" providerId="ADAL" clId="{C8346BA7-EE6E-43AA-BA46-31027F0FE80E}" dt="2020-10-20T07:48:16.123" v="1104" actId="478"/>
          <ac:picMkLst>
            <pc:docMk/>
            <pc:sldMk cId="1141246981" sldId="323"/>
            <ac:picMk id="11" creationId="{4980E9BA-F840-4C2E-BC8F-A879FEC73FBF}"/>
          </ac:picMkLst>
        </pc:picChg>
        <pc:picChg chg="add del mod">
          <ac:chgData name="Åkerman, Ulla" userId="d0083935-d6d3-4ce6-bb83-b342513b4304" providerId="ADAL" clId="{C8346BA7-EE6E-43AA-BA46-31027F0FE80E}" dt="2020-10-20T07:49:53.464" v="1106" actId="478"/>
          <ac:picMkLst>
            <pc:docMk/>
            <pc:sldMk cId="1141246981" sldId="323"/>
            <ac:picMk id="15" creationId="{1404A4D0-8726-4E68-B5AC-9B72A906FC3A}"/>
          </ac:picMkLst>
        </pc:picChg>
        <pc:picChg chg="add mod">
          <ac:chgData name="Åkerman, Ulla" userId="d0083935-d6d3-4ce6-bb83-b342513b4304" providerId="ADAL" clId="{C8346BA7-EE6E-43AA-BA46-31027F0FE80E}" dt="2020-10-20T07:53:17.822" v="1138" actId="13244"/>
          <ac:picMkLst>
            <pc:docMk/>
            <pc:sldMk cId="1141246981" sldId="323"/>
            <ac:picMk id="19" creationId="{367C2EC4-5F5F-442C-B821-9CEE06DA7DFB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29:24.287" v="2438" actId="14100"/>
        <pc:sldMkLst>
          <pc:docMk/>
          <pc:sldMk cId="3473346265" sldId="324"/>
        </pc:sldMkLst>
        <pc:spChg chg="mod">
          <ac:chgData name="Åkerman, Ulla" userId="d0083935-d6d3-4ce6-bb83-b342513b4304" providerId="ADAL" clId="{C8346BA7-EE6E-43AA-BA46-31027F0FE80E}" dt="2020-10-27T16:29:24.287" v="2438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C8346BA7-EE6E-43AA-BA46-31027F0FE80E}" dt="2020-10-19T14:48:25.502" v="97" actId="1036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C8346BA7-EE6E-43AA-BA46-31027F0FE80E}" dt="2020-10-19T14:47:35.606" v="56" actId="20577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C8346BA7-EE6E-43AA-BA46-31027F0FE80E}" dt="2020-10-19T14:47:42.748" v="62" actId="20577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C8346BA7-EE6E-43AA-BA46-31027F0FE80E}" dt="2020-10-19T14:48:33.569" v="103" actId="20577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C8346BA7-EE6E-43AA-BA46-31027F0FE80E}" dt="2020-10-19T14:48:09.362" v="93" actId="20577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C8346BA7-EE6E-43AA-BA46-31027F0FE80E}" dt="2020-10-19T14:48:45.022" v="116" actId="20577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C8346BA7-EE6E-43AA-BA46-31027F0FE80E}" dt="2020-10-19T14:51:18.660" v="117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C8346BA7-EE6E-43AA-BA46-31027F0FE80E}" dt="2020-10-19T14:51:28.100" v="118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C8346BA7-EE6E-43AA-BA46-31027F0FE80E}" dt="2020-10-19T14:51:49.413" v="120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C8346BA7-EE6E-43AA-BA46-31027F0FE80E}" dt="2020-10-19T14:51:39.213" v="119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C8346BA7-EE6E-43AA-BA46-31027F0FE80E}" dt="2020-10-19T14:51:59.541" v="121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C8346BA7-EE6E-43AA-BA46-31027F0FE80E}" dt="2020-10-21T07:41:48.170" v="1860" actId="20577"/>
          <ac:spMkLst>
            <pc:docMk/>
            <pc:sldMk cId="3473346265" sldId="324"/>
            <ac:spMk id="55" creationId="{0B14506A-2825-4BB1-804B-279904657466}"/>
          </ac:spMkLst>
        </pc:spChg>
        <pc:picChg chg="add del mod">
          <ac:chgData name="Åkerman, Ulla" userId="d0083935-d6d3-4ce6-bb83-b342513b4304" providerId="ADAL" clId="{C8346BA7-EE6E-43AA-BA46-31027F0FE80E}" dt="2020-10-20T15:23:21.139" v="1788" actId="478"/>
          <ac:picMkLst>
            <pc:docMk/>
            <pc:sldMk cId="3473346265" sldId="324"/>
            <ac:picMk id="7" creationId="{C5411F8D-155B-4A09-BE0A-216F39DD2F89}"/>
          </ac:picMkLst>
        </pc:picChg>
        <pc:picChg chg="add mod">
          <ac:chgData name="Åkerman, Ulla" userId="d0083935-d6d3-4ce6-bb83-b342513b4304" providerId="ADAL" clId="{C8346BA7-EE6E-43AA-BA46-31027F0FE80E}" dt="2020-10-20T15:24:03.667" v="1796" actId="13244"/>
          <ac:picMkLst>
            <pc:docMk/>
            <pc:sldMk cId="3473346265" sldId="324"/>
            <ac:picMk id="8" creationId="{FE101584-572C-412C-A463-03B06FD15202}"/>
          </ac:picMkLst>
        </pc:picChg>
        <pc:picChg chg="del mod">
          <ac:chgData name="Åkerman, Ulla" userId="d0083935-d6d3-4ce6-bb83-b342513b4304" providerId="ADAL" clId="{C8346BA7-EE6E-43AA-BA46-31027F0FE80E}" dt="2020-10-19T15:04:52.306" v="289" actId="478"/>
          <ac:picMkLst>
            <pc:docMk/>
            <pc:sldMk cId="3473346265" sldId="324"/>
            <ac:picMk id="32" creationId="{1A4EFC43-E221-4EDD-BCAF-2FE339613F19}"/>
          </ac:picMkLst>
        </pc:picChg>
      </pc:sldChg>
      <pc:sldChg chg="modSp">
        <pc:chgData name="Åkerman, Ulla" userId="d0083935-d6d3-4ce6-bb83-b342513b4304" providerId="ADAL" clId="{C8346BA7-EE6E-43AA-BA46-31027F0FE80E}" dt="2020-10-19T15:05:50.664" v="297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C8346BA7-EE6E-43AA-BA46-31027F0FE80E}" dt="2020-10-19T15:05:50.664" v="297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addSp delSp modSp">
        <pc:chgData name="Åkerman, Ulla" userId="d0083935-d6d3-4ce6-bb83-b342513b4304" providerId="ADAL" clId="{C8346BA7-EE6E-43AA-BA46-31027F0FE80E}" dt="2020-10-20T07:53:11.386" v="1137" actId="13244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19T15:06:06.859" v="299" actId="13244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346BA7-EE6E-43AA-BA46-31027F0FE80E}" dt="2020-10-19T15:06:03.052" v="298" actId="13244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19T14:57:29.432" v="140" actId="931"/>
          <ac:spMkLst>
            <pc:docMk/>
            <pc:sldMk cId="2615051094" sldId="326"/>
            <ac:spMk id="8" creationId="{5A40C249-0A72-47DB-AD1A-D13277EF3994}"/>
          </ac:spMkLst>
        </pc:spChg>
        <pc:spChg chg="add del mod">
          <ac:chgData name="Åkerman, Ulla" userId="d0083935-d6d3-4ce6-bb83-b342513b4304" providerId="ADAL" clId="{C8346BA7-EE6E-43AA-BA46-31027F0FE80E}" dt="2020-10-20T07:29:28.629" v="1028" actId="931"/>
          <ac:spMkLst>
            <pc:docMk/>
            <pc:sldMk cId="2615051094" sldId="326"/>
            <ac:spMk id="8" creationId="{D55E30AB-0074-44F0-8ED0-4C26CF84CEF6}"/>
          </ac:spMkLst>
        </pc:spChg>
        <pc:spChg chg="add del mod">
          <ac:chgData name="Åkerman, Ulla" userId="d0083935-d6d3-4ce6-bb83-b342513b4304" providerId="ADAL" clId="{C8346BA7-EE6E-43AA-BA46-31027F0FE80E}" dt="2020-10-20T07:52:35.607" v="1112" actId="931"/>
          <ac:spMkLst>
            <pc:docMk/>
            <pc:sldMk cId="2615051094" sldId="326"/>
            <ac:spMk id="13" creationId="{783A2C12-0FDB-468B-A441-0423534306FE}"/>
          </ac:spMkLst>
        </pc:spChg>
        <pc:picChg chg="add del mod">
          <ac:chgData name="Åkerman, Ulla" userId="d0083935-d6d3-4ce6-bb83-b342513b4304" providerId="ADAL" clId="{C8346BA7-EE6E-43AA-BA46-31027F0FE80E}" dt="2020-10-20T07:29:23.604" v="1027" actId="478"/>
          <ac:picMkLst>
            <pc:docMk/>
            <pc:sldMk cId="2615051094" sldId="326"/>
            <ac:picMk id="10" creationId="{79174C4A-D3B3-4130-BD96-52166D115F08}"/>
          </ac:picMkLst>
        </pc:picChg>
        <pc:picChg chg="add del mod">
          <ac:chgData name="Åkerman, Ulla" userId="d0083935-d6d3-4ce6-bb83-b342513b4304" providerId="ADAL" clId="{C8346BA7-EE6E-43AA-BA46-31027F0FE80E}" dt="2020-10-20T07:52:28.646" v="1111" actId="478"/>
          <ac:picMkLst>
            <pc:docMk/>
            <pc:sldMk cId="2615051094" sldId="326"/>
            <ac:picMk id="11" creationId="{6CFD7786-C060-42C5-A086-681EB63EF824}"/>
          </ac:picMkLst>
        </pc:picChg>
        <pc:picChg chg="del">
          <ac:chgData name="Åkerman, Ulla" userId="d0083935-d6d3-4ce6-bb83-b342513b4304" providerId="ADAL" clId="{C8346BA7-EE6E-43AA-BA46-31027F0FE80E}" dt="2020-10-19T14:57:20.741" v="139" actId="478"/>
          <ac:picMkLst>
            <pc:docMk/>
            <pc:sldMk cId="2615051094" sldId="326"/>
            <ac:picMk id="13" creationId="{E47D9568-F758-4856-B1B3-C12F5DF672E6}"/>
          </ac:picMkLst>
        </pc:picChg>
        <pc:picChg chg="add mod">
          <ac:chgData name="Åkerman, Ulla" userId="d0083935-d6d3-4ce6-bb83-b342513b4304" providerId="ADAL" clId="{C8346BA7-EE6E-43AA-BA46-31027F0FE80E}" dt="2020-10-20T07:53:11.386" v="1137" actId="13244"/>
          <ac:picMkLst>
            <pc:docMk/>
            <pc:sldMk cId="2615051094" sldId="326"/>
            <ac:picMk id="15" creationId="{E96B0C07-C3C5-4B20-BF55-004C66B02120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8:09:56.288" v="2400" actId="1076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0T07:34:58.577" v="1080" actId="13244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19T15:07:15.705" v="344" actId="20577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C8346BA7-EE6E-43AA-BA46-31027F0FE80E}" dt="2020-10-20T07:35:12.945" v="1084" actId="1036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C8346BA7-EE6E-43AA-BA46-31027F0FE80E}" dt="2020-10-19T15:08:17.633" v="381" actId="6549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C8346BA7-EE6E-43AA-BA46-31027F0FE80E}" dt="2020-10-26T08:09:56.288" v="2400" actId="1076"/>
          <ac:spMkLst>
            <pc:docMk/>
            <pc:sldMk cId="232067516" sldId="327"/>
            <ac:spMk id="11" creationId="{E4D42B9A-A08D-4F72-B2BA-CF5E5F5EE0D7}"/>
          </ac:spMkLst>
        </pc:spChg>
        <pc:spChg chg="mod">
          <ac:chgData name="Åkerman, Ulla" userId="d0083935-d6d3-4ce6-bb83-b342513b4304" providerId="ADAL" clId="{C8346BA7-EE6E-43AA-BA46-31027F0FE80E}" dt="2020-10-19T15:08:28.121" v="391" actId="20577"/>
          <ac:spMkLst>
            <pc:docMk/>
            <pc:sldMk cId="232067516" sldId="327"/>
            <ac:spMk id="12" creationId="{351DAA53-AC10-4B7B-A2AE-9DB3F67BE8A2}"/>
          </ac:spMkLst>
        </pc:spChg>
        <pc:spChg chg="del">
          <ac:chgData name="Åkerman, Ulla" userId="d0083935-d6d3-4ce6-bb83-b342513b4304" providerId="ADAL" clId="{C8346BA7-EE6E-43AA-BA46-31027F0FE80E}" dt="2020-10-19T15:08:40.061" v="392" actId="478"/>
          <ac:spMkLst>
            <pc:docMk/>
            <pc:sldMk cId="232067516" sldId="327"/>
            <ac:spMk id="13" creationId="{8AF05446-9992-4D11-B2B6-EEFFBD944344}"/>
          </ac:spMkLst>
        </pc:spChg>
        <pc:spChg chg="del">
          <ac:chgData name="Åkerman, Ulla" userId="d0083935-d6d3-4ce6-bb83-b342513b4304" providerId="ADAL" clId="{C8346BA7-EE6E-43AA-BA46-31027F0FE80E}" dt="2020-10-19T15:08:40.061" v="392" actId="478"/>
          <ac:spMkLst>
            <pc:docMk/>
            <pc:sldMk cId="232067516" sldId="327"/>
            <ac:spMk id="14" creationId="{48EE14BE-A754-4E24-A14B-C865EE6D57F1}"/>
          </ac:spMkLst>
        </pc:spChg>
        <pc:spChg chg="mod">
          <ac:chgData name="Åkerman, Ulla" userId="d0083935-d6d3-4ce6-bb83-b342513b4304" providerId="ADAL" clId="{C8346BA7-EE6E-43AA-BA46-31027F0FE80E}" dt="2020-10-19T15:08:59.509" v="393" actId="1076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C8346BA7-EE6E-43AA-BA46-31027F0FE80E}" dt="2020-10-21T10:07:38.147" v="2159" actId="6549"/>
          <ac:spMkLst>
            <pc:docMk/>
            <pc:sldMk cId="232067516" sldId="327"/>
            <ac:spMk id="19" creationId="{0AC9D87A-54FD-4128-A5B7-26F76A9E76FF}"/>
          </ac:spMkLst>
        </pc:spChg>
        <pc:grpChg chg="mod">
          <ac:chgData name="Åkerman, Ulla" userId="d0083935-d6d3-4ce6-bb83-b342513b4304" providerId="ADAL" clId="{C8346BA7-EE6E-43AA-BA46-31027F0FE80E}" dt="2020-10-19T15:08:59.509" v="393" actId="1076"/>
          <ac:grpSpMkLst>
            <pc:docMk/>
            <pc:sldMk cId="232067516" sldId="327"/>
            <ac:grpSpMk id="16" creationId="{5991FF92-EB2C-4479-8A78-A93B378B7F00}"/>
          </ac:grpSpMkLst>
        </pc:grpChg>
        <pc:picChg chg="del mod">
          <ac:chgData name="Åkerman, Ulla" userId="d0083935-d6d3-4ce6-bb83-b342513b4304" providerId="ADAL" clId="{C8346BA7-EE6E-43AA-BA46-31027F0FE80E}" dt="2020-10-19T15:00:51.598" v="268" actId="478"/>
          <ac:picMkLst>
            <pc:docMk/>
            <pc:sldMk cId="232067516" sldId="327"/>
            <ac:picMk id="7" creationId="{B4E4BB03-1D42-4823-A57F-D44021895B96}"/>
          </ac:picMkLst>
        </pc:picChg>
        <pc:picChg chg="add mod">
          <ac:chgData name="Åkerman, Ulla" userId="d0083935-d6d3-4ce6-bb83-b342513b4304" providerId="ADAL" clId="{C8346BA7-EE6E-43AA-BA46-31027F0FE80E}" dt="2020-10-20T07:54:14.048" v="1162" actId="962"/>
          <ac:picMkLst>
            <pc:docMk/>
            <pc:sldMk cId="232067516" sldId="327"/>
            <ac:picMk id="20" creationId="{7590399E-370E-4163-9F78-787D4B8175B7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09:34.616" v="2261" actId="962"/>
        <pc:sldMkLst>
          <pc:docMk/>
          <pc:sldMk cId="4065768979" sldId="331"/>
        </pc:sldMkLst>
        <pc:spChg chg="mod">
          <ac:chgData name="Åkerman, Ulla" userId="d0083935-d6d3-4ce6-bb83-b342513b4304" providerId="ADAL" clId="{C8346BA7-EE6E-43AA-BA46-31027F0FE80E}" dt="2020-10-21T09:05:37.904" v="2011" actId="6549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1T09:05:41.827" v="2012" actId="6549"/>
          <ac:spMkLst>
            <pc:docMk/>
            <pc:sldMk cId="4065768979" sldId="331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1T09:02:37.774" v="1998" actId="478"/>
          <ac:spMkLst>
            <pc:docMk/>
            <pc:sldMk cId="4065768979" sldId="331"/>
            <ac:spMk id="8" creationId="{6AE72129-7EC1-4153-9D36-886AD0C17156}"/>
          </ac:spMkLst>
        </pc:spChg>
        <pc:spChg chg="add del mod">
          <ac:chgData name="Åkerman, Ulla" userId="d0083935-d6d3-4ce6-bb83-b342513b4304" providerId="ADAL" clId="{C8346BA7-EE6E-43AA-BA46-31027F0FE80E}" dt="2020-10-19T15:20:26.497" v="593" actId="931"/>
          <ac:spMkLst>
            <pc:docMk/>
            <pc:sldMk cId="4065768979" sldId="331"/>
            <ac:spMk id="8" creationId="{E6484BD9-3D16-420E-9FD1-64EBA1882599}"/>
          </ac:spMkLst>
        </pc:spChg>
        <pc:spChg chg="add del mod">
          <ac:chgData name="Åkerman, Ulla" userId="d0083935-d6d3-4ce6-bb83-b342513b4304" providerId="ADAL" clId="{C8346BA7-EE6E-43AA-BA46-31027F0FE80E}" dt="2020-10-21T09:03:34.148" v="2000" actId="931"/>
          <ac:spMkLst>
            <pc:docMk/>
            <pc:sldMk cId="4065768979" sldId="331"/>
            <ac:spMk id="10" creationId="{5C639F81-8B3B-4984-8D29-259DF2B4757F}"/>
          </ac:spMkLst>
        </pc:spChg>
        <pc:spChg chg="add del mod">
          <ac:chgData name="Åkerman, Ulla" userId="d0083935-d6d3-4ce6-bb83-b342513b4304" providerId="ADAL" clId="{C8346BA7-EE6E-43AA-BA46-31027F0FE80E}" dt="2020-10-21T09:05:03.069" v="2002" actId="931"/>
          <ac:spMkLst>
            <pc:docMk/>
            <pc:sldMk cId="4065768979" sldId="331"/>
            <ac:spMk id="15" creationId="{DB68743D-5CCA-4094-9891-016208BE36CB}"/>
          </ac:spMkLst>
        </pc:spChg>
        <pc:spChg chg="add del">
          <ac:chgData name="Åkerman, Ulla" userId="d0083935-d6d3-4ce6-bb83-b342513b4304" providerId="ADAL" clId="{C8346BA7-EE6E-43AA-BA46-31027F0FE80E}" dt="2020-10-21T09:05:15.448" v="2006"/>
          <ac:spMkLst>
            <pc:docMk/>
            <pc:sldMk cId="4065768979" sldId="331"/>
            <ac:spMk id="18" creationId="{7F95F255-2025-4D03-B387-80DFEF705E6B}"/>
          </ac:spMkLst>
        </pc:spChg>
        <pc:picChg chg="add del mod">
          <ac:chgData name="Åkerman, Ulla" userId="d0083935-d6d3-4ce6-bb83-b342513b4304" providerId="ADAL" clId="{C8346BA7-EE6E-43AA-BA46-31027F0FE80E}" dt="2020-10-19T15:20:29.375" v="596" actId="478"/>
          <ac:picMkLst>
            <pc:docMk/>
            <pc:sldMk cId="4065768979" sldId="331"/>
            <ac:picMk id="9" creationId="{DD9F514F-291B-4F44-9F4F-ADC76EEB8034}"/>
          </ac:picMkLst>
        </pc:picChg>
        <pc:picChg chg="add del mod">
          <ac:chgData name="Åkerman, Ulla" userId="d0083935-d6d3-4ce6-bb83-b342513b4304" providerId="ADAL" clId="{C8346BA7-EE6E-43AA-BA46-31027F0FE80E}" dt="2020-10-21T09:03:21.924" v="1999" actId="478"/>
          <ac:picMkLst>
            <pc:docMk/>
            <pc:sldMk cId="4065768979" sldId="331"/>
            <ac:picMk id="11" creationId="{E0FC1077-72DA-49F3-919E-D07964B06E2B}"/>
          </ac:picMkLst>
        </pc:picChg>
        <pc:picChg chg="add del mod">
          <ac:chgData name="Åkerman, Ulla" userId="d0083935-d6d3-4ce6-bb83-b342513b4304" providerId="ADAL" clId="{C8346BA7-EE6E-43AA-BA46-31027F0FE80E}" dt="2020-10-21T09:04:56.421" v="2001" actId="478"/>
          <ac:picMkLst>
            <pc:docMk/>
            <pc:sldMk cId="4065768979" sldId="331"/>
            <ac:picMk id="13" creationId="{9ADE9371-6F03-43C4-8AF3-132C5592CAD1}"/>
          </ac:picMkLst>
        </pc:picChg>
        <pc:picChg chg="del">
          <ac:chgData name="Åkerman, Ulla" userId="d0083935-d6d3-4ce6-bb83-b342513b4304" providerId="ADAL" clId="{C8346BA7-EE6E-43AA-BA46-31027F0FE80E}" dt="2020-10-19T15:19:12.193" v="581" actId="478"/>
          <ac:picMkLst>
            <pc:docMk/>
            <pc:sldMk cId="4065768979" sldId="331"/>
            <ac:picMk id="13" creationId="{9BE3E48E-2173-4DD2-B049-5867A945B6E4}"/>
          </ac:picMkLst>
        </pc:picChg>
        <pc:picChg chg="add mod">
          <ac:chgData name="Åkerman, Ulla" userId="d0083935-d6d3-4ce6-bb83-b342513b4304" providerId="ADAL" clId="{C8346BA7-EE6E-43AA-BA46-31027F0FE80E}" dt="2020-10-21T10:09:34.616" v="2261" actId="962"/>
          <ac:picMkLst>
            <pc:docMk/>
            <pc:sldMk cId="4065768979" sldId="331"/>
            <ac:picMk id="17" creationId="{511CD96F-1B08-4321-836E-33694C523424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36:37.335" v="2494" actId="13244"/>
        <pc:sldMkLst>
          <pc:docMk/>
          <pc:sldMk cId="3277284000" sldId="332"/>
        </pc:sldMkLst>
        <pc:spChg chg="mod">
          <ac:chgData name="Åkerman, Ulla" userId="d0083935-d6d3-4ce6-bb83-b342513b4304" providerId="ADAL" clId="{C8346BA7-EE6E-43AA-BA46-31027F0FE80E}" dt="2020-10-20T07:40:22.588" v="1093" actId="13244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1T09:20:13.309" v="2129" actId="20577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7T16:31:47.711" v="2442" actId="478"/>
          <ac:spMkLst>
            <pc:docMk/>
            <pc:sldMk cId="3277284000" sldId="332"/>
            <ac:spMk id="8" creationId="{2F8D205B-DFAB-4527-8F08-21DAC8677964}"/>
          </ac:spMkLst>
        </pc:spChg>
        <pc:spChg chg="add del mod">
          <ac:chgData name="Åkerman, Ulla" userId="d0083935-d6d3-4ce6-bb83-b342513b4304" providerId="ADAL" clId="{C8346BA7-EE6E-43AA-BA46-31027F0FE80E}" dt="2020-10-20T07:40:01.127" v="1090" actId="931"/>
          <ac:spMkLst>
            <pc:docMk/>
            <pc:sldMk cId="3277284000" sldId="332"/>
            <ac:spMk id="8" creationId="{AC9FE311-0747-4ACE-985F-F04E71D3033D}"/>
          </ac:spMkLst>
        </pc:spChg>
        <pc:spChg chg="add del mod">
          <ac:chgData name="Åkerman, Ulla" userId="d0083935-d6d3-4ce6-bb83-b342513b4304" providerId="ADAL" clId="{C8346BA7-EE6E-43AA-BA46-31027F0FE80E}" dt="2020-10-19T15:22:34.149" v="625" actId="931"/>
          <ac:spMkLst>
            <pc:docMk/>
            <pc:sldMk cId="3277284000" sldId="332"/>
            <ac:spMk id="8" creationId="{B8560929-E485-493F-8A5E-C871B63D7C9E}"/>
          </ac:spMkLst>
        </pc:spChg>
        <pc:spChg chg="add del mod">
          <ac:chgData name="Åkerman, Ulla" userId="d0083935-d6d3-4ce6-bb83-b342513b4304" providerId="ADAL" clId="{C8346BA7-EE6E-43AA-BA46-31027F0FE80E}" dt="2020-10-21T09:06:49.982" v="2014" actId="478"/>
          <ac:spMkLst>
            <pc:docMk/>
            <pc:sldMk cId="3277284000" sldId="332"/>
            <ac:spMk id="8" creationId="{C6D0F71B-FFE5-44D6-930B-854422FC15FE}"/>
          </ac:spMkLst>
        </pc:spChg>
        <pc:spChg chg="add del mod">
          <ac:chgData name="Åkerman, Ulla" userId="d0083935-d6d3-4ce6-bb83-b342513b4304" providerId="ADAL" clId="{C8346BA7-EE6E-43AA-BA46-31027F0FE80E}" dt="2020-10-27T16:33:04.073" v="2444" actId="931"/>
          <ac:spMkLst>
            <pc:docMk/>
            <pc:sldMk cId="3277284000" sldId="332"/>
            <ac:spMk id="10" creationId="{22559C92-80FE-47A3-8D82-20FCBC3D61F1}"/>
          </ac:spMkLst>
        </pc:spChg>
        <pc:spChg chg="add del mod">
          <ac:chgData name="Åkerman, Ulla" userId="d0083935-d6d3-4ce6-bb83-b342513b4304" providerId="ADAL" clId="{C8346BA7-EE6E-43AA-BA46-31027F0FE80E}" dt="2020-10-21T09:11:03.359" v="2033" actId="931"/>
          <ac:spMkLst>
            <pc:docMk/>
            <pc:sldMk cId="3277284000" sldId="332"/>
            <ac:spMk id="11" creationId="{AEFDFDE9-5761-496D-8DFB-5CE20CAD7819}"/>
          </ac:spMkLst>
        </pc:spChg>
        <pc:spChg chg="add del mod">
          <ac:chgData name="Åkerman, Ulla" userId="d0083935-d6d3-4ce6-bb83-b342513b4304" providerId="ADAL" clId="{C8346BA7-EE6E-43AA-BA46-31027F0FE80E}" dt="2020-10-20T07:40:44.391" v="1095" actId="478"/>
          <ac:spMkLst>
            <pc:docMk/>
            <pc:sldMk cId="3277284000" sldId="332"/>
            <ac:spMk id="14" creationId="{3FEEA6EE-C836-475B-8568-CD815B285264}"/>
          </ac:spMkLst>
        </pc:spChg>
        <pc:spChg chg="add del mod">
          <ac:chgData name="Åkerman, Ulla" userId="d0083935-d6d3-4ce6-bb83-b342513b4304" providerId="ADAL" clId="{C8346BA7-EE6E-43AA-BA46-31027F0FE80E}" dt="2020-10-27T16:35:43.129" v="2446" actId="931"/>
          <ac:spMkLst>
            <pc:docMk/>
            <pc:sldMk cId="3277284000" sldId="332"/>
            <ac:spMk id="15" creationId="{5D09D7CB-3AE2-417D-94D8-EACD98F74597}"/>
          </ac:spMkLst>
        </pc:spChg>
        <pc:picChg chg="add del mod">
          <ac:chgData name="Åkerman, Ulla" userId="d0083935-d6d3-4ce6-bb83-b342513b4304" providerId="ADAL" clId="{C8346BA7-EE6E-43AA-BA46-31027F0FE80E}" dt="2020-10-21T09:10:58.877" v="2032" actId="478"/>
          <ac:picMkLst>
            <pc:docMk/>
            <pc:sldMk cId="3277284000" sldId="332"/>
            <ac:picMk id="10" creationId="{712C03CB-B410-4ECB-834B-CFC2A8BBEBA0}"/>
          </ac:picMkLst>
        </pc:picChg>
        <pc:picChg chg="add del">
          <ac:chgData name="Åkerman, Ulla" userId="d0083935-d6d3-4ce6-bb83-b342513b4304" providerId="ADAL" clId="{C8346BA7-EE6E-43AA-BA46-31027F0FE80E}" dt="2020-10-19T15:21:37.837" v="624" actId="478"/>
          <ac:picMkLst>
            <pc:docMk/>
            <pc:sldMk cId="3277284000" sldId="332"/>
            <ac:picMk id="10" creationId="{8EC97580-3D4D-4461-ADC6-E09BD7855F31}"/>
          </ac:picMkLst>
        </pc:picChg>
        <pc:picChg chg="add del mod">
          <ac:chgData name="Åkerman, Ulla" userId="d0083935-d6d3-4ce6-bb83-b342513b4304" providerId="ADAL" clId="{C8346BA7-EE6E-43AA-BA46-31027F0FE80E}" dt="2020-10-20T07:37:56.975" v="1089" actId="478"/>
          <ac:picMkLst>
            <pc:docMk/>
            <pc:sldMk cId="3277284000" sldId="332"/>
            <ac:picMk id="11" creationId="{1F49B17C-92A4-45C1-9958-3298D3630ED3}"/>
          </ac:picMkLst>
        </pc:picChg>
        <pc:picChg chg="add del mod">
          <ac:chgData name="Åkerman, Ulla" userId="d0083935-d6d3-4ce6-bb83-b342513b4304" providerId="ADAL" clId="{C8346BA7-EE6E-43AA-BA46-31027F0FE80E}" dt="2020-10-27T16:35:30.388" v="2445" actId="478"/>
          <ac:picMkLst>
            <pc:docMk/>
            <pc:sldMk cId="3277284000" sldId="332"/>
            <ac:picMk id="12" creationId="{86D8AD32-8967-462F-9E1D-7E4A8B526977}"/>
          </ac:picMkLst>
        </pc:picChg>
        <pc:picChg chg="add del mod">
          <ac:chgData name="Åkerman, Ulla" userId="d0083935-d6d3-4ce6-bb83-b342513b4304" providerId="ADAL" clId="{C8346BA7-EE6E-43AA-BA46-31027F0FE80E}" dt="2020-10-27T16:31:55.702" v="2443" actId="478"/>
          <ac:picMkLst>
            <pc:docMk/>
            <pc:sldMk cId="3277284000" sldId="332"/>
            <ac:picMk id="13" creationId="{8CA5FD22-E4EF-475C-9D71-8514CFA3EA6E}"/>
          </ac:picMkLst>
        </pc:picChg>
        <pc:picChg chg="add del">
          <ac:chgData name="Åkerman, Ulla" userId="d0083935-d6d3-4ce6-bb83-b342513b4304" providerId="ADAL" clId="{C8346BA7-EE6E-43AA-BA46-31027F0FE80E}" dt="2020-10-19T15:22:53.252" v="627"/>
          <ac:picMkLst>
            <pc:docMk/>
            <pc:sldMk cId="3277284000" sldId="332"/>
            <ac:picMk id="13" creationId="{928D81AD-832C-4CCC-B732-63B0C49DD79C}"/>
          </ac:picMkLst>
        </pc:picChg>
        <pc:picChg chg="del">
          <ac:chgData name="Åkerman, Ulla" userId="d0083935-d6d3-4ce6-bb83-b342513b4304" providerId="ADAL" clId="{C8346BA7-EE6E-43AA-BA46-31027F0FE80E}" dt="2020-10-19T15:21:30.852" v="622" actId="478"/>
          <ac:picMkLst>
            <pc:docMk/>
            <pc:sldMk cId="3277284000" sldId="332"/>
            <ac:picMk id="17" creationId="{0591B88C-14B6-4C94-92B6-87E0CD1ECF3D}"/>
          </ac:picMkLst>
        </pc:picChg>
        <pc:picChg chg="add mod">
          <ac:chgData name="Åkerman, Ulla" userId="d0083935-d6d3-4ce6-bb83-b342513b4304" providerId="ADAL" clId="{C8346BA7-EE6E-43AA-BA46-31027F0FE80E}" dt="2020-10-27T16:36:37.335" v="2494" actId="13244"/>
          <ac:picMkLst>
            <pc:docMk/>
            <pc:sldMk cId="3277284000" sldId="332"/>
            <ac:picMk id="17" creationId="{4F304900-0412-45E2-BFEE-C8B11510ED20}"/>
          </ac:picMkLst>
        </pc:picChg>
      </pc:sldChg>
      <pc:sldChg chg="addSp delSp modSp">
        <pc:chgData name="Åkerman, Ulla" userId="d0083935-d6d3-4ce6-bb83-b342513b4304" providerId="ADAL" clId="{C8346BA7-EE6E-43AA-BA46-31027F0FE80E}" dt="2020-10-21T07:06:07.076" v="1825" actId="13244"/>
        <pc:sldMkLst>
          <pc:docMk/>
          <pc:sldMk cId="3769486148" sldId="334"/>
        </pc:sldMkLst>
        <pc:spChg chg="add del mod">
          <ac:chgData name="Åkerman, Ulla" userId="d0083935-d6d3-4ce6-bb83-b342513b4304" providerId="ADAL" clId="{C8346BA7-EE6E-43AA-BA46-31027F0FE80E}" dt="2020-10-19T15:25:37.845" v="657" actId="931"/>
          <ac:spMkLst>
            <pc:docMk/>
            <pc:sldMk cId="3769486148" sldId="334"/>
            <ac:spMk id="8" creationId="{D1778AF3-78A9-4159-9DF7-EA2F40F6A727}"/>
          </ac:spMkLst>
        </pc:spChg>
        <pc:spChg chg="add del mod">
          <ac:chgData name="Åkerman, Ulla" userId="d0083935-d6d3-4ce6-bb83-b342513b4304" providerId="ADAL" clId="{C8346BA7-EE6E-43AA-BA46-31027F0FE80E}" dt="2020-10-20T07:42:52.766" v="1098" actId="931"/>
          <ac:spMkLst>
            <pc:docMk/>
            <pc:sldMk cId="3769486148" sldId="334"/>
            <ac:spMk id="8" creationId="{DD5BF882-C878-4528-A90B-98FA920FCD7D}"/>
          </ac:spMkLst>
        </pc:spChg>
        <pc:spChg chg="add del mod">
          <ac:chgData name="Åkerman, Ulla" userId="d0083935-d6d3-4ce6-bb83-b342513b4304" providerId="ADAL" clId="{C8346BA7-EE6E-43AA-BA46-31027F0FE80E}" dt="2020-10-19T15:26:42.747" v="660" actId="931"/>
          <ac:spMkLst>
            <pc:docMk/>
            <pc:sldMk cId="3769486148" sldId="334"/>
            <ac:spMk id="13" creationId="{52174F18-881E-427F-B617-16401588B755}"/>
          </ac:spMkLst>
        </pc:spChg>
        <pc:picChg chg="add del mod">
          <ac:chgData name="Åkerman, Ulla" userId="d0083935-d6d3-4ce6-bb83-b342513b4304" providerId="ADAL" clId="{C8346BA7-EE6E-43AA-BA46-31027F0FE80E}" dt="2020-10-19T15:26:32.745" v="659" actId="478"/>
          <ac:picMkLst>
            <pc:docMk/>
            <pc:sldMk cId="3769486148" sldId="334"/>
            <ac:picMk id="10" creationId="{506D43D1-A316-4C0B-8DF5-1A07EDCEB133}"/>
          </ac:picMkLst>
        </pc:picChg>
        <pc:picChg chg="add mod">
          <ac:chgData name="Åkerman, Ulla" userId="d0083935-d6d3-4ce6-bb83-b342513b4304" providerId="ADAL" clId="{C8346BA7-EE6E-43AA-BA46-31027F0FE80E}" dt="2020-10-21T07:06:07.076" v="1825" actId="13244"/>
          <ac:picMkLst>
            <pc:docMk/>
            <pc:sldMk cId="3769486148" sldId="334"/>
            <ac:picMk id="10" creationId="{BB5F2A51-4CF1-485C-975A-D3A75CAFFCAD}"/>
          </ac:picMkLst>
        </pc:picChg>
        <pc:picChg chg="del">
          <ac:chgData name="Åkerman, Ulla" userId="d0083935-d6d3-4ce6-bb83-b342513b4304" providerId="ADAL" clId="{C8346BA7-EE6E-43AA-BA46-31027F0FE80E}" dt="2020-10-19T15:25:30.337" v="656" actId="478"/>
          <ac:picMkLst>
            <pc:docMk/>
            <pc:sldMk cId="3769486148" sldId="334"/>
            <ac:picMk id="11" creationId="{514D6A5F-1107-400A-A7AA-13B5252A40BE}"/>
          </ac:picMkLst>
        </pc:picChg>
        <pc:picChg chg="add del mod">
          <ac:chgData name="Åkerman, Ulla" userId="d0083935-d6d3-4ce6-bb83-b342513b4304" providerId="ADAL" clId="{C8346BA7-EE6E-43AA-BA46-31027F0FE80E}" dt="2020-10-20T07:42:49.059" v="1097" actId="478"/>
          <ac:picMkLst>
            <pc:docMk/>
            <pc:sldMk cId="3769486148" sldId="334"/>
            <ac:picMk id="15" creationId="{79DB5584-D86E-4A14-A189-818B1E630FD9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37:02.302" v="2496" actId="1076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C8346BA7-EE6E-43AA-BA46-31027F0FE80E}" dt="2020-10-19T15:30:49.950" v="744" actId="20577"/>
          <ac:spMkLst>
            <pc:docMk/>
            <pc:sldMk cId="1660831285" sldId="335"/>
            <ac:spMk id="14" creationId="{6197AF7D-6126-4BE0-8028-A7B2BD22D4CD}"/>
          </ac:spMkLst>
        </pc:spChg>
        <pc:spChg chg="mod">
          <ac:chgData name="Åkerman, Ulla" userId="d0083935-d6d3-4ce6-bb83-b342513b4304" providerId="ADAL" clId="{C8346BA7-EE6E-43AA-BA46-31027F0FE80E}" dt="2020-10-19T15:31:36.845" v="849" actId="20577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19T15:31:32.683" v="847" actId="20577"/>
          <ac:spMkLst>
            <pc:docMk/>
            <pc:sldMk cId="1660831285" sldId="335"/>
            <ac:spMk id="22" creationId="{58BF11DC-6837-4A15-BF07-5EC2875586EC}"/>
          </ac:spMkLst>
        </pc:spChg>
        <pc:spChg chg="mod">
          <ac:chgData name="Åkerman, Ulla" userId="d0083935-d6d3-4ce6-bb83-b342513b4304" providerId="ADAL" clId="{C8346BA7-EE6E-43AA-BA46-31027F0FE80E}" dt="2020-10-19T15:31:41.710" v="852" actId="20577"/>
          <ac:spMkLst>
            <pc:docMk/>
            <pc:sldMk cId="1660831285" sldId="335"/>
            <ac:spMk id="26" creationId="{13C5F01A-5FB1-4C2E-8A8D-857FB5D789B6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24" creationId="{BBEF9CE3-88FE-470A-BE37-0FD7879DA3BE}"/>
          </ac:grpSpMkLst>
        </pc:grpChg>
        <pc:picChg chg="add mod">
          <ac:chgData name="Åkerman, Ulla" userId="d0083935-d6d3-4ce6-bb83-b342513b4304" providerId="ADAL" clId="{C8346BA7-EE6E-43AA-BA46-31027F0FE80E}" dt="2020-10-27T16:37:02.302" v="2496" actId="1076"/>
          <ac:picMkLst>
            <pc:docMk/>
            <pc:sldMk cId="1660831285" sldId="335"/>
            <ac:picMk id="3" creationId="{8AB25414-19BB-4D90-A76B-50616A8115F4}"/>
          </ac:picMkLst>
        </pc:picChg>
        <pc:picChg chg="del">
          <ac:chgData name="Åkerman, Ulla" userId="d0083935-d6d3-4ce6-bb83-b342513b4304" providerId="ADAL" clId="{C8346BA7-EE6E-43AA-BA46-31027F0FE80E}" dt="2020-10-19T15:27:09.553" v="662" actId="478"/>
          <ac:picMkLst>
            <pc:docMk/>
            <pc:sldMk cId="1660831285" sldId="335"/>
            <ac:picMk id="7" creationId="{B6599C6B-DEA8-42D0-BA9B-C1540F9B2AF8}"/>
          </ac:picMkLst>
        </pc:picChg>
      </pc:sldChg>
      <pc:sldChg chg="addSp delSp modSp">
        <pc:chgData name="Åkerman, Ulla" userId="d0083935-d6d3-4ce6-bb83-b342513b4304" providerId="ADAL" clId="{C8346BA7-EE6E-43AA-BA46-31027F0FE80E}" dt="2020-10-19T15:37:27.506" v="926" actId="962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19T15:37:01.262" v="921" actId="931"/>
          <ac:spMkLst>
            <pc:docMk/>
            <pc:sldMk cId="1158175688" sldId="336"/>
            <ac:spMk id="8" creationId="{FD12335E-7E43-4F4E-8275-E574FEF99005}"/>
          </ac:spMkLst>
        </pc:spChg>
        <pc:picChg chg="add mod">
          <ac:chgData name="Åkerman, Ulla" userId="d0083935-d6d3-4ce6-bb83-b342513b4304" providerId="ADAL" clId="{C8346BA7-EE6E-43AA-BA46-31027F0FE80E}" dt="2020-10-19T15:37:27.506" v="926" actId="962"/>
          <ac:picMkLst>
            <pc:docMk/>
            <pc:sldMk cId="1158175688" sldId="336"/>
            <ac:picMk id="10" creationId="{FB53E034-1666-4BB9-ADE5-B255A3C3C358}"/>
          </ac:picMkLst>
        </pc:picChg>
        <pc:picChg chg="add del">
          <ac:chgData name="Åkerman, Ulla" userId="d0083935-d6d3-4ce6-bb83-b342513b4304" providerId="ADAL" clId="{C8346BA7-EE6E-43AA-BA46-31027F0FE80E}" dt="2020-10-19T15:36:51.213" v="920" actId="478"/>
          <ac:picMkLst>
            <pc:docMk/>
            <pc:sldMk cId="1158175688" sldId="336"/>
            <ac:picMk id="15" creationId="{5111A48A-FF83-41A7-B7EF-A11065F66E75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05:16.127" v="2158" actId="962"/>
        <pc:sldMkLst>
          <pc:docMk/>
          <pc:sldMk cId="3110583444" sldId="338"/>
        </pc:sldMkLst>
        <pc:spChg chg="mod">
          <ac:chgData name="Åkerman, Ulla" userId="d0083935-d6d3-4ce6-bb83-b342513b4304" providerId="ADAL" clId="{C8346BA7-EE6E-43AA-BA46-31027F0FE80E}" dt="2020-10-19T15:33:04.230" v="886" actId="20577"/>
          <ac:spMkLst>
            <pc:docMk/>
            <pc:sldMk cId="3110583444" sldId="338"/>
            <ac:spMk id="7" creationId="{44A708AF-15D1-4FCF-904D-BE9B29A1079F}"/>
          </ac:spMkLst>
        </pc:spChg>
        <pc:spChg chg="add del mod">
          <ac:chgData name="Åkerman, Ulla" userId="d0083935-d6d3-4ce6-bb83-b342513b4304" providerId="ADAL" clId="{C8346BA7-EE6E-43AA-BA46-31027F0FE80E}" dt="2020-10-21T10:03:52.878" v="2131" actId="478"/>
          <ac:spMkLst>
            <pc:docMk/>
            <pc:sldMk cId="3110583444" sldId="338"/>
            <ac:spMk id="8" creationId="{7905628D-FF1A-42E6-8E5D-E6A39D4DC87F}"/>
          </ac:spMkLst>
        </pc:spChg>
        <pc:spChg chg="add del mod">
          <ac:chgData name="Åkerman, Ulla" userId="d0083935-d6d3-4ce6-bb83-b342513b4304" providerId="ADAL" clId="{C8346BA7-EE6E-43AA-BA46-31027F0FE80E}" dt="2020-10-19T15:34:05.936" v="888" actId="931"/>
          <ac:spMkLst>
            <pc:docMk/>
            <pc:sldMk cId="3110583444" sldId="338"/>
            <ac:spMk id="8" creationId="{EFA938DB-4D8E-46CF-8039-E7AF072DD88A}"/>
          </ac:spMkLst>
        </pc:spChg>
        <pc:spChg chg="add del mod">
          <ac:chgData name="Åkerman, Ulla" userId="d0083935-d6d3-4ce6-bb83-b342513b4304" providerId="ADAL" clId="{C8346BA7-EE6E-43AA-BA46-31027F0FE80E}" dt="2020-10-21T10:04:48.740" v="2133" actId="931"/>
          <ac:spMkLst>
            <pc:docMk/>
            <pc:sldMk cId="3110583444" sldId="338"/>
            <ac:spMk id="10" creationId="{00A2E1DE-6E85-4127-9E6E-A0A438AF35F3}"/>
          </ac:spMkLst>
        </pc:spChg>
        <pc:picChg chg="del">
          <ac:chgData name="Åkerman, Ulla" userId="d0083935-d6d3-4ce6-bb83-b342513b4304" providerId="ADAL" clId="{C8346BA7-EE6E-43AA-BA46-31027F0FE80E}" dt="2020-10-19T15:33:31.838" v="887" actId="478"/>
          <ac:picMkLst>
            <pc:docMk/>
            <pc:sldMk cId="3110583444" sldId="338"/>
            <ac:picMk id="9" creationId="{1602B7CA-E9A7-451B-B1EF-F874032802D4}"/>
          </ac:picMkLst>
        </pc:picChg>
        <pc:picChg chg="add del mod">
          <ac:chgData name="Åkerman, Ulla" userId="d0083935-d6d3-4ce6-bb83-b342513b4304" providerId="ADAL" clId="{C8346BA7-EE6E-43AA-BA46-31027F0FE80E}" dt="2020-10-21T10:04:44.856" v="2132" actId="478"/>
          <ac:picMkLst>
            <pc:docMk/>
            <pc:sldMk cId="3110583444" sldId="338"/>
            <ac:picMk id="11" creationId="{19853ACC-C973-43D5-AF5B-09EFD9EB5F4A}"/>
          </ac:picMkLst>
        </pc:picChg>
        <pc:picChg chg="add mod">
          <ac:chgData name="Åkerman, Ulla" userId="d0083935-d6d3-4ce6-bb83-b342513b4304" providerId="ADAL" clId="{C8346BA7-EE6E-43AA-BA46-31027F0FE80E}" dt="2020-10-21T10:05:16.127" v="2158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addSp delSp modSp">
        <pc:chgData name="Åkerman, Ulla" userId="d0083935-d6d3-4ce6-bb83-b342513b4304" providerId="ADAL" clId="{C8346BA7-EE6E-43AA-BA46-31027F0FE80E}" dt="2020-10-21T07:58:18.563" v="1871" actId="6549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0T07:44:34.163" v="1099" actId="14100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Åkerman, Ulla" userId="d0083935-d6d3-4ce6-bb83-b342513b4304" providerId="ADAL" clId="{C8346BA7-EE6E-43AA-BA46-31027F0FE80E}" dt="2020-10-20T08:17:28.428" v="1471" actId="1410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Åkerman, Ulla" userId="d0083935-d6d3-4ce6-bb83-b342513b4304" providerId="ADAL" clId="{C8346BA7-EE6E-43AA-BA46-31027F0FE80E}" dt="2020-10-20T08:17:40.844" v="1472" actId="14100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Åkerman, Ulla" userId="d0083935-d6d3-4ce6-bb83-b342513b4304" providerId="ADAL" clId="{C8346BA7-EE6E-43AA-BA46-31027F0FE80E}" dt="2020-10-21T07:58:18.563" v="1871" actId="6549"/>
          <ac:spMkLst>
            <pc:docMk/>
            <pc:sldMk cId="1247457502" sldId="339"/>
            <ac:spMk id="29" creationId="{05A23B71-6EC0-4749-AB21-B6EF7EB3FA2D}"/>
          </ac:spMkLst>
        </pc:spChg>
        <pc:picChg chg="del mod">
          <ac:chgData name="Åkerman, Ulla" userId="d0083935-d6d3-4ce6-bb83-b342513b4304" providerId="ADAL" clId="{C8346BA7-EE6E-43AA-BA46-31027F0FE80E}" dt="2020-10-20T08:11:05.622" v="1437" actId="478"/>
          <ac:picMkLst>
            <pc:docMk/>
            <pc:sldMk cId="1247457502" sldId="339"/>
            <ac:picMk id="8" creationId="{C679674D-B0AD-40DE-A647-AE72B6DBA9E0}"/>
          </ac:picMkLst>
        </pc:picChg>
        <pc:picChg chg="add del mod">
          <ac:chgData name="Åkerman, Ulla" userId="d0083935-d6d3-4ce6-bb83-b342513b4304" providerId="ADAL" clId="{C8346BA7-EE6E-43AA-BA46-31027F0FE80E}" dt="2020-10-20T08:12:13.543" v="1442" actId="478"/>
          <ac:picMkLst>
            <pc:docMk/>
            <pc:sldMk cId="1247457502" sldId="339"/>
            <ac:picMk id="30" creationId="{E4E4806A-31DF-4621-81B8-0906F3201196}"/>
          </ac:picMkLst>
        </pc:picChg>
        <pc:picChg chg="add mod">
          <ac:chgData name="Åkerman, Ulla" userId="d0083935-d6d3-4ce6-bb83-b342513b4304" providerId="ADAL" clId="{C8346BA7-EE6E-43AA-BA46-31027F0FE80E}" dt="2020-10-20T08:17:05.362" v="1467" actId="13244"/>
          <ac:picMkLst>
            <pc:docMk/>
            <pc:sldMk cId="1247457502" sldId="339"/>
            <ac:picMk id="33" creationId="{18EAB739-1041-40CA-A3D3-5D8ED386D1B2}"/>
          </ac:picMkLst>
        </pc:picChg>
      </pc:sldChg>
      <pc:sldChg chg="addSp delSp modSp">
        <pc:chgData name="Åkerman, Ulla" userId="d0083935-d6d3-4ce6-bb83-b342513b4304" providerId="ADAL" clId="{C8346BA7-EE6E-43AA-BA46-31027F0FE80E}" dt="2020-10-19T15:40:43.455" v="1016" actId="20577"/>
        <pc:sldMkLst>
          <pc:docMk/>
          <pc:sldMk cId="1340289225" sldId="341"/>
        </pc:sldMkLst>
        <pc:spChg chg="mod">
          <ac:chgData name="Åkerman, Ulla" userId="d0083935-d6d3-4ce6-bb83-b342513b4304" providerId="ADAL" clId="{C8346BA7-EE6E-43AA-BA46-31027F0FE80E}" dt="2020-10-19T15:40:43.455" v="1016" actId="20577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C8346BA7-EE6E-43AA-BA46-31027F0FE80E}" dt="2020-10-19T15:37:47.332" v="928" actId="478"/>
          <ac:spMkLst>
            <pc:docMk/>
            <pc:sldMk cId="1340289225" sldId="341"/>
            <ac:spMk id="8" creationId="{9BFFE7D3-C599-483B-8FE6-BD7CBD624068}"/>
          </ac:spMkLst>
        </pc:spChg>
        <pc:spChg chg="add del mod">
          <ac:chgData name="Åkerman, Ulla" userId="d0083935-d6d3-4ce6-bb83-b342513b4304" providerId="ADAL" clId="{C8346BA7-EE6E-43AA-BA46-31027F0FE80E}" dt="2020-10-19T15:38:52.910" v="930" actId="931"/>
          <ac:spMkLst>
            <pc:docMk/>
            <pc:sldMk cId="1340289225" sldId="341"/>
            <ac:spMk id="10" creationId="{257F9FDE-71D6-4E01-A3BB-C7931D1DB3B6}"/>
          </ac:spMkLst>
        </pc:spChg>
        <pc:picChg chg="add del">
          <ac:chgData name="Åkerman, Ulla" userId="d0083935-d6d3-4ce6-bb83-b342513b4304" providerId="ADAL" clId="{C8346BA7-EE6E-43AA-BA46-31027F0FE80E}" dt="2020-10-19T15:38:42.132" v="929" actId="478"/>
          <ac:picMkLst>
            <pc:docMk/>
            <pc:sldMk cId="1340289225" sldId="341"/>
            <ac:picMk id="11" creationId="{6FD94798-AA31-4D68-9CD4-22FE2D175125}"/>
          </ac:picMkLst>
        </pc:picChg>
        <pc:picChg chg="add mod">
          <ac:chgData name="Åkerman, Ulla" userId="d0083935-d6d3-4ce6-bb83-b342513b4304" providerId="ADAL" clId="{C8346BA7-EE6E-43AA-BA46-31027F0FE80E}" dt="2020-10-19T15:39:24.425" v="935" actId="13244"/>
          <ac:picMkLst>
            <pc:docMk/>
            <pc:sldMk cId="1340289225" sldId="341"/>
            <ac:picMk id="13" creationId="{0255993B-6594-440E-B740-A79D979280C3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30:23.599" v="2440" actId="13244"/>
        <pc:sldMkLst>
          <pc:docMk/>
          <pc:sldMk cId="1724995403" sldId="342"/>
        </pc:sldMkLst>
        <pc:spChg chg="mod">
          <ac:chgData name="Åkerman, Ulla" userId="d0083935-d6d3-4ce6-bb83-b342513b4304" providerId="ADAL" clId="{C8346BA7-EE6E-43AA-BA46-31027F0FE80E}" dt="2020-10-19T15:13:33.167" v="529"/>
          <ac:spMkLst>
            <pc:docMk/>
            <pc:sldMk cId="1724995403" sldId="342"/>
            <ac:spMk id="2" creationId="{3FDC4F53-3424-4C2F-94A7-5A4D134FEDD6}"/>
          </ac:spMkLst>
        </pc:spChg>
        <pc:spChg chg="del mod">
          <ac:chgData name="Åkerman, Ulla" userId="d0083935-d6d3-4ce6-bb83-b342513b4304" providerId="ADAL" clId="{C8346BA7-EE6E-43AA-BA46-31027F0FE80E}" dt="2020-10-26T08:58:32.305" v="2406" actId="478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Åkerman, Ulla" userId="d0083935-d6d3-4ce6-bb83-b342513b4304" providerId="ADAL" clId="{C8346BA7-EE6E-43AA-BA46-31027F0FE80E}" dt="2020-10-26T08:58:50.232" v="2413" actId="1035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C8346BA7-EE6E-43AA-BA46-31027F0FE80E}" dt="2020-10-26T08:58:54.305" v="2414" actId="14100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C8346BA7-EE6E-43AA-BA46-31027F0FE80E}" dt="2020-10-26T08:58:57.841" v="2415" actId="14100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C8346BA7-EE6E-43AA-BA46-31027F0FE80E}" dt="2020-10-26T08:59:14.198" v="2419" actId="1036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C8346BA7-EE6E-43AA-BA46-31027F0FE80E}" dt="2020-10-26T08:58:50.232" v="2413" actId="1035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C8346BA7-EE6E-43AA-BA46-31027F0FE80E}" dt="2020-10-19T15:17:35.246" v="569" actId="20577"/>
          <ac:spMkLst>
            <pc:docMk/>
            <pc:sldMk cId="1724995403" sldId="342"/>
            <ac:spMk id="29" creationId="{87615532-4DD0-4379-B954-BDDB635415EF}"/>
          </ac:spMkLst>
        </pc:spChg>
        <pc:spChg chg="mod">
          <ac:chgData name="Åkerman, Ulla" userId="d0083935-d6d3-4ce6-bb83-b342513b4304" providerId="ADAL" clId="{C8346BA7-EE6E-43AA-BA46-31027F0FE80E}" dt="2020-10-26T08:59:05.635" v="2417" actId="1036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Åkerman, Ulla" userId="d0083935-d6d3-4ce6-bb83-b342513b4304" providerId="ADAL" clId="{C8346BA7-EE6E-43AA-BA46-31027F0FE80E}" dt="2020-10-26T08:59:05.635" v="2417" actId="1036"/>
          <ac:spMkLst>
            <pc:docMk/>
            <pc:sldMk cId="1724995403" sldId="342"/>
            <ac:spMk id="32" creationId="{DFA723C0-7757-4C2B-B0E3-E4AB37E652CD}"/>
          </ac:spMkLst>
        </pc:spChg>
        <pc:grpChg chg="add del">
          <ac:chgData name="Åkerman, Ulla" userId="d0083935-d6d3-4ce6-bb83-b342513b4304" providerId="ADAL" clId="{C8346BA7-EE6E-43AA-BA46-31027F0FE80E}" dt="2020-10-21T08:57:36.073" v="1966"/>
          <ac:grpSpMkLst>
            <pc:docMk/>
            <pc:sldMk cId="1724995403" sldId="342"/>
            <ac:grpSpMk id="19" creationId="{CA7D146F-4BC1-4C95-84B7-BDD438EAFD6B}"/>
          </ac:grpSpMkLst>
        </pc:grpChg>
        <pc:grpChg chg="mod">
          <ac:chgData name="Åkerman, Ulla" userId="d0083935-d6d3-4ce6-bb83-b342513b4304" providerId="ADAL" clId="{C8346BA7-EE6E-43AA-BA46-31027F0FE80E}" dt="2020-10-26T08:59:05.635" v="2417" actId="1036"/>
          <ac:grpSpMkLst>
            <pc:docMk/>
            <pc:sldMk cId="1724995403" sldId="342"/>
            <ac:grpSpMk id="28" creationId="{260808CF-EE79-4ED0-B6CD-0373FDE868A6}"/>
          </ac:grpSpMkLst>
        </pc:grpChg>
        <pc:grpChg chg="add del mod ord">
          <ac:chgData name="Åkerman, Ulla" userId="d0083935-d6d3-4ce6-bb83-b342513b4304" providerId="ADAL" clId="{C8346BA7-EE6E-43AA-BA46-31027F0FE80E}" dt="2020-10-26T08:58:22.192" v="2402" actId="478"/>
          <ac:grpSpMkLst>
            <pc:docMk/>
            <pc:sldMk cId="1724995403" sldId="342"/>
            <ac:grpSpMk id="35" creationId="{0C5813D3-0AD7-4862-8EE0-70FDB795DEC4}"/>
          </ac:grpSpMkLst>
        </pc:grpChg>
        <pc:picChg chg="add del mod ord">
          <ac:chgData name="Åkerman, Ulla" userId="d0083935-d6d3-4ce6-bb83-b342513b4304" providerId="ADAL" clId="{C8346BA7-EE6E-43AA-BA46-31027F0FE80E}" dt="2020-10-21T09:00:00.415" v="1984" actId="478"/>
          <ac:picMkLst>
            <pc:docMk/>
            <pc:sldMk cId="1724995403" sldId="342"/>
            <ac:picMk id="3" creationId="{AC81AB9F-1DE9-46D5-8B28-CF158301A88C}"/>
          </ac:picMkLst>
        </pc:picChg>
        <pc:picChg chg="add del">
          <ac:chgData name="Åkerman, Ulla" userId="d0083935-d6d3-4ce6-bb83-b342513b4304" providerId="ADAL" clId="{C8346BA7-EE6E-43AA-BA46-31027F0FE80E}" dt="2020-10-21T08:57:24.269" v="1964"/>
          <ac:picMkLst>
            <pc:docMk/>
            <pc:sldMk cId="1724995403" sldId="342"/>
            <ac:picMk id="7" creationId="{8FE1BF73-03B0-46D3-83C5-3D6317D84327}"/>
          </ac:picMkLst>
        </pc:picChg>
        <pc:picChg chg="del">
          <ac:chgData name="Åkerman, Ulla" userId="d0083935-d6d3-4ce6-bb83-b342513b4304" providerId="ADAL" clId="{C8346BA7-EE6E-43AA-BA46-31027F0FE80E}" dt="2020-10-19T15:16:28.638" v="551" actId="478"/>
          <ac:picMkLst>
            <pc:docMk/>
            <pc:sldMk cId="1724995403" sldId="342"/>
            <ac:picMk id="7" creationId="{FDDC634D-5E86-4EEC-9A16-A5616EC47931}"/>
          </ac:picMkLst>
        </pc:picChg>
        <pc:picChg chg="add mod">
          <ac:chgData name="Åkerman, Ulla" userId="d0083935-d6d3-4ce6-bb83-b342513b4304" providerId="ADAL" clId="{C8346BA7-EE6E-43AA-BA46-31027F0FE80E}" dt="2020-10-27T16:30:23.599" v="2440" actId="13244"/>
          <ac:picMkLst>
            <pc:docMk/>
            <pc:sldMk cId="1724995403" sldId="342"/>
            <ac:picMk id="21" creationId="{4EEE4C47-F2FD-4746-9343-9F03FDD97B33}"/>
          </ac:picMkLst>
        </pc:picChg>
      </pc:sldChg>
      <pc:sldChg chg="addSp delSp modSp delAnim">
        <pc:chgData name="Åkerman, Ulla" userId="d0083935-d6d3-4ce6-bb83-b342513b4304" providerId="ADAL" clId="{C8346BA7-EE6E-43AA-BA46-31027F0FE80E}" dt="2020-10-27T16:30:11.047" v="2439" actId="14100"/>
        <pc:sldMkLst>
          <pc:docMk/>
          <pc:sldMk cId="1548256538" sldId="343"/>
        </pc:sldMkLst>
        <pc:spChg chg="mod">
          <ac:chgData name="Åkerman, Ulla" userId="d0083935-d6d3-4ce6-bb83-b342513b4304" providerId="ADAL" clId="{C8346BA7-EE6E-43AA-BA46-31027F0FE80E}" dt="2020-10-20T07:35:43.234" v="1086" actId="14100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Åkerman, Ulla" userId="d0083935-d6d3-4ce6-bb83-b342513b4304" providerId="ADAL" clId="{C8346BA7-EE6E-43AA-BA46-31027F0FE80E}" dt="2020-10-21T08:51:40.113" v="1933" actId="14100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3" creationId="{55C56B8C-6678-4355-A3AB-B9D1D9226471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Åkerman, Ulla" userId="d0083935-d6d3-4ce6-bb83-b342513b4304" providerId="ADAL" clId="{C8346BA7-EE6E-43AA-BA46-31027F0FE80E}" dt="2020-10-19T15:12:35.387" v="493" actId="20577"/>
          <ac:spMkLst>
            <pc:docMk/>
            <pc:sldMk cId="1548256538" sldId="343"/>
            <ac:spMk id="16" creationId="{31EE1428-0D08-4565-A742-9BB37FC8D074}"/>
          </ac:spMkLst>
        </pc:spChg>
        <pc:spChg chg="del mod">
          <ac:chgData name="Åkerman, Ulla" userId="d0083935-d6d3-4ce6-bb83-b342513b4304" providerId="ADAL" clId="{C8346BA7-EE6E-43AA-BA46-31027F0FE80E}" dt="2020-10-19T15:11:49.740" v="449" actId="478"/>
          <ac:spMkLst>
            <pc:docMk/>
            <pc:sldMk cId="1548256538" sldId="343"/>
            <ac:spMk id="18" creationId="{9AEE53EE-FA4B-4BF4-BAF4-46F35BB6BB92}"/>
          </ac:spMkLst>
        </pc:spChg>
        <pc:grpChg chg="add del mod">
          <ac:chgData name="Åkerman, Ulla" userId="d0083935-d6d3-4ce6-bb83-b342513b4304" providerId="ADAL" clId="{C8346BA7-EE6E-43AA-BA46-31027F0FE80E}" dt="2020-10-21T09:18:20.448" v="2096" actId="478"/>
          <ac:grpSpMkLst>
            <pc:docMk/>
            <pc:sldMk cId="1548256538" sldId="343"/>
            <ac:grpSpMk id="18" creationId="{F0E317A0-D4BF-4FD4-A3A8-1B3D2539A10A}"/>
          </ac:grpSpMkLst>
        </pc:grpChg>
        <pc:grpChg chg="add del mod">
          <ac:chgData name="Åkerman, Ulla" userId="d0083935-d6d3-4ce6-bb83-b342513b4304" providerId="ADAL" clId="{C8346BA7-EE6E-43AA-BA46-31027F0FE80E}" dt="2020-10-21T09:17:31.048" v="2048" actId="478"/>
          <ac:grpSpMkLst>
            <pc:docMk/>
            <pc:sldMk cId="1548256538" sldId="343"/>
            <ac:grpSpMk id="21" creationId="{D5D79506-F2D3-4041-A2A4-C62F1D1D98A6}"/>
          </ac:grpSpMkLst>
        </pc:grpChg>
        <pc:grpChg chg="add mod">
          <ac:chgData name="Åkerman, Ulla" userId="d0083935-d6d3-4ce6-bb83-b342513b4304" providerId="ADAL" clId="{C8346BA7-EE6E-43AA-BA46-31027F0FE80E}" dt="2020-10-27T16:30:11.047" v="2439" actId="14100"/>
          <ac:grpSpMkLst>
            <pc:docMk/>
            <pc:sldMk cId="1548256538" sldId="343"/>
            <ac:grpSpMk id="24" creationId="{57B4ED4A-37A9-441A-8ABB-40FEE149765D}"/>
          </ac:grpSpMkLst>
        </pc:grpChg>
        <pc:picChg chg="add del mod">
          <ac:chgData name="Åkerman, Ulla" userId="d0083935-d6d3-4ce6-bb83-b342513b4304" providerId="ADAL" clId="{C8346BA7-EE6E-43AA-BA46-31027F0FE80E}" dt="2020-10-21T08:50:12.266" v="1924" actId="478"/>
          <ac:picMkLst>
            <pc:docMk/>
            <pc:sldMk cId="1548256538" sldId="343"/>
            <ac:picMk id="3" creationId="{0A62C78A-79AB-4D20-B6E0-20A9144009B2}"/>
          </ac:picMkLst>
        </pc:picChg>
        <pc:picChg chg="mod">
          <ac:chgData name="Åkerman, Ulla" userId="d0083935-d6d3-4ce6-bb83-b342513b4304" providerId="ADAL" clId="{C8346BA7-EE6E-43AA-BA46-31027F0FE80E}" dt="2020-10-21T09:16:20.745" v="2040" actId="1076"/>
          <ac:picMkLst>
            <pc:docMk/>
            <pc:sldMk cId="1548256538" sldId="343"/>
            <ac:picMk id="19" creationId="{626FF455-8363-4561-A8FE-67B02328B662}"/>
          </ac:picMkLst>
        </pc:picChg>
        <pc:picChg chg="del">
          <ac:chgData name="Åkerman, Ulla" userId="d0083935-d6d3-4ce6-bb83-b342513b4304" providerId="ADAL" clId="{C8346BA7-EE6E-43AA-BA46-31027F0FE80E}" dt="2020-10-19T15:11:07.898" v="443" actId="478"/>
          <ac:picMkLst>
            <pc:docMk/>
            <pc:sldMk cId="1548256538" sldId="343"/>
            <ac:picMk id="19" creationId="{70349FB3-29A4-48E5-9911-206F85D7FB49}"/>
          </ac:picMkLst>
        </pc:picChg>
        <pc:picChg chg="mod">
          <ac:chgData name="Åkerman, Ulla" userId="d0083935-d6d3-4ce6-bb83-b342513b4304" providerId="ADAL" clId="{C8346BA7-EE6E-43AA-BA46-31027F0FE80E}" dt="2020-10-21T09:16:22.588" v="2041" actId="1076"/>
          <ac:picMkLst>
            <pc:docMk/>
            <pc:sldMk cId="1548256538" sldId="343"/>
            <ac:picMk id="20" creationId="{4DECA36D-3783-4662-BFCD-A2DCD7DF7584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12:08.726" v="2296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0T08:10:48.843" v="1432" actId="931"/>
          <ac:spMkLst>
            <pc:docMk/>
            <pc:sldMk cId="1828284210" sldId="345"/>
            <ac:spMk id="8" creationId="{D60BD8A6-2AA0-4298-9CF9-B06DC9E88597}"/>
          </ac:spMkLst>
        </pc:spChg>
        <pc:picChg chg="add mod">
          <ac:chgData name="Åkerman, Ulla" userId="d0083935-d6d3-4ce6-bb83-b342513b4304" providerId="ADAL" clId="{C8346BA7-EE6E-43AA-BA46-31027F0FE80E}" dt="2020-10-21T10:12:08.726" v="2296" actId="13244"/>
          <ac:picMkLst>
            <pc:docMk/>
            <pc:sldMk cId="1828284210" sldId="345"/>
            <ac:picMk id="10" creationId="{6996ECC2-E5F5-455A-A903-0C814778E372}"/>
          </ac:picMkLst>
        </pc:picChg>
        <pc:picChg chg="del">
          <ac:chgData name="Åkerman, Ulla" userId="d0083935-d6d3-4ce6-bb83-b342513b4304" providerId="ADAL" clId="{C8346BA7-EE6E-43AA-BA46-31027F0FE80E}" dt="2020-10-20T08:10:42.558" v="1431" actId="478"/>
          <ac:picMkLst>
            <pc:docMk/>
            <pc:sldMk cId="1828284210" sldId="345"/>
            <ac:picMk id="11" creationId="{05E14920-BE55-4FD6-8B5B-E3E20767B832}"/>
          </ac:picMkLst>
        </pc:picChg>
      </pc:sldChg>
      <pc:sldChg chg="addSp delSp modSp add del">
        <pc:chgData name="Åkerman, Ulla" userId="d0083935-d6d3-4ce6-bb83-b342513b4304" providerId="ADAL" clId="{C8346BA7-EE6E-43AA-BA46-31027F0FE80E}" dt="2020-10-21T09:12:24.688" v="2038" actId="2696"/>
        <pc:sldMkLst>
          <pc:docMk/>
          <pc:sldMk cId="571857801" sldId="346"/>
        </pc:sldMkLst>
        <pc:spChg chg="del">
          <ac:chgData name="Åkerman, Ulla" userId="d0083935-d6d3-4ce6-bb83-b342513b4304" providerId="ADAL" clId="{C8346BA7-EE6E-43AA-BA46-31027F0FE80E}" dt="2020-10-21T08:21:28.088" v="1873" actId="478"/>
          <ac:spMkLst>
            <pc:docMk/>
            <pc:sldMk cId="571857801" sldId="346"/>
            <ac:spMk id="2" creationId="{EA305CB1-C596-464B-9B38-655E67EE922D}"/>
          </ac:spMkLst>
        </pc:spChg>
        <pc:grpChg chg="add mod">
          <ac:chgData name="Åkerman, Ulla" userId="d0083935-d6d3-4ce6-bb83-b342513b4304" providerId="ADAL" clId="{C8346BA7-EE6E-43AA-BA46-31027F0FE80E}" dt="2020-10-21T08:28:22.187" v="1898" actId="1076"/>
          <ac:grpSpMkLst>
            <pc:docMk/>
            <pc:sldMk cId="571857801" sldId="346"/>
            <ac:grpSpMk id="12" creationId="{CC943572-4F19-494D-97BB-2E3D6F59F141}"/>
          </ac:grpSpMkLst>
        </pc:grpChg>
        <pc:grpChg chg="add mod">
          <ac:chgData name="Åkerman, Ulla" userId="d0083935-d6d3-4ce6-bb83-b342513b4304" providerId="ADAL" clId="{C8346BA7-EE6E-43AA-BA46-31027F0FE80E}" dt="2020-10-21T08:29:35.958" v="1904" actId="164"/>
          <ac:grpSpMkLst>
            <pc:docMk/>
            <pc:sldMk cId="571857801" sldId="346"/>
            <ac:grpSpMk id="15" creationId="{006363DA-CCC6-43E0-BF5D-0DC794011180}"/>
          </ac:grpSpMkLst>
        </pc:grpChg>
        <pc:picChg chg="add del mod">
          <ac:chgData name="Åkerman, Ulla" userId="d0083935-d6d3-4ce6-bb83-b342513b4304" providerId="ADAL" clId="{C8346BA7-EE6E-43AA-BA46-31027F0FE80E}" dt="2020-10-21T08:24:35.634" v="1887" actId="478"/>
          <ac:picMkLst>
            <pc:docMk/>
            <pc:sldMk cId="571857801" sldId="346"/>
            <ac:picMk id="6" creationId="{CCA45A44-A113-49A8-954D-C457AE29F0CF}"/>
          </ac:picMkLst>
        </pc:picChg>
        <pc:picChg chg="add del mod">
          <ac:chgData name="Åkerman, Ulla" userId="d0083935-d6d3-4ce6-bb83-b342513b4304" providerId="ADAL" clId="{C8346BA7-EE6E-43AA-BA46-31027F0FE80E}" dt="2020-10-21T08:23:48.175" v="1880" actId="478"/>
          <ac:picMkLst>
            <pc:docMk/>
            <pc:sldMk cId="571857801" sldId="346"/>
            <ac:picMk id="7" creationId="{FCB00DFD-A6F9-413A-9CEC-17DAEF185A7B}"/>
          </ac:picMkLst>
        </pc:picChg>
        <pc:picChg chg="add del mod">
          <ac:chgData name="Åkerman, Ulla" userId="d0083935-d6d3-4ce6-bb83-b342513b4304" providerId="ADAL" clId="{C8346BA7-EE6E-43AA-BA46-31027F0FE80E}" dt="2020-10-21T08:24:51.831" v="1891" actId="478"/>
          <ac:picMkLst>
            <pc:docMk/>
            <pc:sldMk cId="571857801" sldId="346"/>
            <ac:picMk id="8" creationId="{DCEAEA5D-AACC-4222-8312-D46504C4F4FD}"/>
          </ac:picMkLst>
        </pc:picChg>
        <pc:picChg chg="add del mod">
          <ac:chgData name="Åkerman, Ulla" userId="d0083935-d6d3-4ce6-bb83-b342513b4304" providerId="ADAL" clId="{C8346BA7-EE6E-43AA-BA46-31027F0FE80E}" dt="2020-10-21T08:24:51.831" v="1891" actId="478"/>
          <ac:picMkLst>
            <pc:docMk/>
            <pc:sldMk cId="571857801" sldId="346"/>
            <ac:picMk id="9" creationId="{DA310CE8-7F7F-45EC-AEC0-149C680C5CBA}"/>
          </ac:picMkLst>
        </pc:picChg>
        <pc:picChg chg="add mod">
          <ac:chgData name="Åkerman, Ulla" userId="d0083935-d6d3-4ce6-bb83-b342513b4304" providerId="ADAL" clId="{C8346BA7-EE6E-43AA-BA46-31027F0FE80E}" dt="2020-10-21T08:25:55.113" v="1897" actId="164"/>
          <ac:picMkLst>
            <pc:docMk/>
            <pc:sldMk cId="571857801" sldId="346"/>
            <ac:picMk id="10" creationId="{51092A47-2E74-4B6E-816F-1245C32BEF6B}"/>
          </ac:picMkLst>
        </pc:picChg>
        <pc:picChg chg="add mod">
          <ac:chgData name="Åkerman, Ulla" userId="d0083935-d6d3-4ce6-bb83-b342513b4304" providerId="ADAL" clId="{C8346BA7-EE6E-43AA-BA46-31027F0FE80E}" dt="2020-10-21T08:25:55.113" v="1897" actId="164"/>
          <ac:picMkLst>
            <pc:docMk/>
            <pc:sldMk cId="571857801" sldId="346"/>
            <ac:picMk id="11" creationId="{D74EB601-6673-456D-AC57-D801A17B0A3F}"/>
          </ac:picMkLst>
        </pc:picChg>
        <pc:picChg chg="add mod">
          <ac:chgData name="Åkerman, Ulla" userId="d0083935-d6d3-4ce6-bb83-b342513b4304" providerId="ADAL" clId="{C8346BA7-EE6E-43AA-BA46-31027F0FE80E}" dt="2020-10-21T08:29:35.958" v="1904" actId="164"/>
          <ac:picMkLst>
            <pc:docMk/>
            <pc:sldMk cId="571857801" sldId="346"/>
            <ac:picMk id="13" creationId="{E314C09B-DA6E-469C-99A9-7462918B7DF1}"/>
          </ac:picMkLst>
        </pc:picChg>
        <pc:picChg chg="add mod">
          <ac:chgData name="Åkerman, Ulla" userId="d0083935-d6d3-4ce6-bb83-b342513b4304" providerId="ADAL" clId="{C8346BA7-EE6E-43AA-BA46-31027F0FE80E}" dt="2020-10-21T08:29:35.958" v="1904" actId="164"/>
          <ac:picMkLst>
            <pc:docMk/>
            <pc:sldMk cId="571857801" sldId="346"/>
            <ac:picMk id="14" creationId="{0AFEA51A-A30B-4380-9881-BC5FC3704F36}"/>
          </ac:picMkLst>
        </pc:picChg>
      </pc:sldChg>
      <pc:sldChg chg="add">
        <pc:chgData name="Åkerman, Ulla" userId="d0083935-d6d3-4ce6-bb83-b342513b4304" providerId="ADAL" clId="{C8346BA7-EE6E-43AA-BA46-31027F0FE80E}" dt="2020-11-02T07:30:02.306" v="2497"/>
        <pc:sldMkLst>
          <pc:docMk/>
          <pc:sldMk cId="1118752469" sldId="346"/>
        </pc:sldMkLst>
      </pc:sldChg>
      <pc:sldChg chg="addSp delSp modSp add del">
        <pc:chgData name="Åkerman, Ulla" userId="d0083935-d6d3-4ce6-bb83-b342513b4304" providerId="ADAL" clId="{C8346BA7-EE6E-43AA-BA46-31027F0FE80E}" dt="2020-10-21T09:12:27.743" v="2039" actId="2696"/>
        <pc:sldMkLst>
          <pc:docMk/>
          <pc:sldMk cId="3362335548" sldId="347"/>
        </pc:sldMkLst>
        <pc:spChg chg="del">
          <ac:chgData name="Åkerman, Ulla" userId="d0083935-d6d3-4ce6-bb83-b342513b4304" providerId="ADAL" clId="{C8346BA7-EE6E-43AA-BA46-31027F0FE80E}" dt="2020-10-21T08:45:45.144" v="1906" actId="478"/>
          <ac:spMkLst>
            <pc:docMk/>
            <pc:sldMk cId="3362335548" sldId="347"/>
            <ac:spMk id="2" creationId="{10F9FC92-DC92-48CB-8F4A-4867D1208670}"/>
          </ac:spMkLst>
        </pc:spChg>
        <pc:grpChg chg="add del mod">
          <ac:chgData name="Åkerman, Ulla" userId="d0083935-d6d3-4ce6-bb83-b342513b4304" providerId="ADAL" clId="{C8346BA7-EE6E-43AA-BA46-31027F0FE80E}" dt="2020-10-21T08:55:54.821" v="1942" actId="165"/>
          <ac:grpSpMkLst>
            <pc:docMk/>
            <pc:sldMk cId="3362335548" sldId="347"/>
            <ac:grpSpMk id="8" creationId="{B66FA089-4ECB-4A05-803B-4724DFE39174}"/>
          </ac:grpSpMkLst>
        </pc:grpChg>
        <pc:grpChg chg="add del mod topLvl">
          <ac:chgData name="Åkerman, Ulla" userId="d0083935-d6d3-4ce6-bb83-b342513b4304" providerId="ADAL" clId="{C8346BA7-EE6E-43AA-BA46-31027F0FE80E}" dt="2020-10-21T08:57:47.378" v="1968" actId="165"/>
          <ac:grpSpMkLst>
            <pc:docMk/>
            <pc:sldMk cId="3362335548" sldId="347"/>
            <ac:grpSpMk id="12" creationId="{3DF47883-9A31-42A0-8EFB-C552F633F6C3}"/>
          </ac:grpSpMkLst>
        </pc:grpChg>
        <pc:grpChg chg="add del mod">
          <ac:chgData name="Åkerman, Ulla" userId="d0083935-d6d3-4ce6-bb83-b342513b4304" providerId="ADAL" clId="{C8346BA7-EE6E-43AA-BA46-31027F0FE80E}" dt="2020-10-21T08:57:42.883" v="1967" actId="165"/>
          <ac:grpSpMkLst>
            <pc:docMk/>
            <pc:sldMk cId="3362335548" sldId="347"/>
            <ac:grpSpMk id="13" creationId="{551D56A3-7D7F-4691-9302-724F2B4A511B}"/>
          </ac:grpSpMkLst>
        </pc:grpChg>
        <pc:grpChg chg="add mod">
          <ac:chgData name="Åkerman, Ulla" userId="d0083935-d6d3-4ce6-bb83-b342513b4304" providerId="ADAL" clId="{C8346BA7-EE6E-43AA-BA46-31027F0FE80E}" dt="2020-10-21T08:59:08.861" v="1975" actId="164"/>
          <ac:grpSpMkLst>
            <pc:docMk/>
            <pc:sldMk cId="3362335548" sldId="347"/>
            <ac:grpSpMk id="15" creationId="{318DBAE5-83DC-4051-A4F2-FFD5646FBADA}"/>
          </ac:grpSpMkLst>
        </pc:grpChg>
        <pc:grpChg chg="add mod">
          <ac:chgData name="Åkerman, Ulla" userId="d0083935-d6d3-4ce6-bb83-b342513b4304" providerId="ADAL" clId="{C8346BA7-EE6E-43AA-BA46-31027F0FE80E}" dt="2020-10-21T09:09:31.602" v="2021" actId="1076"/>
          <ac:grpSpMkLst>
            <pc:docMk/>
            <pc:sldMk cId="3362335548" sldId="347"/>
            <ac:grpSpMk id="18" creationId="{92462D95-6F65-4196-AC31-2951F4E120DD}"/>
          </ac:grpSpMkLst>
        </pc:grpChg>
        <pc:grpChg chg="add mod">
          <ac:chgData name="Åkerman, Ulla" userId="d0083935-d6d3-4ce6-bb83-b342513b4304" providerId="ADAL" clId="{C8346BA7-EE6E-43AA-BA46-31027F0FE80E}" dt="2020-10-21T09:10:12.946" v="2027" actId="164"/>
          <ac:grpSpMkLst>
            <pc:docMk/>
            <pc:sldMk cId="3362335548" sldId="347"/>
            <ac:grpSpMk id="21" creationId="{46609167-111B-4C58-838D-426C7479B5BE}"/>
          </ac:grpSpMkLst>
        </pc:grpChg>
        <pc:picChg chg="add mod topLvl">
          <ac:chgData name="Åkerman, Ulla" userId="d0083935-d6d3-4ce6-bb83-b342513b4304" providerId="ADAL" clId="{C8346BA7-EE6E-43AA-BA46-31027F0FE80E}" dt="2020-10-21T08:55:54.821" v="1942" actId="165"/>
          <ac:picMkLst>
            <pc:docMk/>
            <pc:sldMk cId="3362335548" sldId="347"/>
            <ac:picMk id="6" creationId="{08793D1D-C589-4C30-814B-26C271B35C19}"/>
          </ac:picMkLst>
        </pc:picChg>
        <pc:picChg chg="add mod topLvl">
          <ac:chgData name="Åkerman, Ulla" userId="d0083935-d6d3-4ce6-bb83-b342513b4304" providerId="ADAL" clId="{C8346BA7-EE6E-43AA-BA46-31027F0FE80E}" dt="2020-10-21T08:59:08.861" v="1975" actId="164"/>
          <ac:picMkLst>
            <pc:docMk/>
            <pc:sldMk cId="3362335548" sldId="347"/>
            <ac:picMk id="7" creationId="{7F7B858E-BA58-4E57-BC27-523483172A91}"/>
          </ac:picMkLst>
        </pc:picChg>
        <pc:picChg chg="add del mod">
          <ac:chgData name="Åkerman, Ulla" userId="d0083935-d6d3-4ce6-bb83-b342513b4304" providerId="ADAL" clId="{C8346BA7-EE6E-43AA-BA46-31027F0FE80E}" dt="2020-10-21T08:55:04.918" v="1939" actId="478"/>
          <ac:picMkLst>
            <pc:docMk/>
            <pc:sldMk cId="3362335548" sldId="347"/>
            <ac:picMk id="9" creationId="{1608522F-E04E-40C4-A2AE-D8DAF7AFC09C}"/>
          </ac:picMkLst>
        </pc:picChg>
        <pc:picChg chg="add mod topLvl">
          <ac:chgData name="Åkerman, Ulla" userId="d0083935-d6d3-4ce6-bb83-b342513b4304" providerId="ADAL" clId="{C8346BA7-EE6E-43AA-BA46-31027F0FE80E}" dt="2020-10-21T08:59:08.861" v="1975" actId="164"/>
          <ac:picMkLst>
            <pc:docMk/>
            <pc:sldMk cId="3362335548" sldId="347"/>
            <ac:picMk id="10" creationId="{EAC095C6-C433-40A9-BCB5-7CE8454BB584}"/>
          </ac:picMkLst>
        </pc:picChg>
        <pc:picChg chg="add mod topLvl">
          <ac:chgData name="Åkerman, Ulla" userId="d0083935-d6d3-4ce6-bb83-b342513b4304" providerId="ADAL" clId="{C8346BA7-EE6E-43AA-BA46-31027F0FE80E}" dt="2020-10-21T08:58:33.913" v="1971" actId="1076"/>
          <ac:picMkLst>
            <pc:docMk/>
            <pc:sldMk cId="3362335548" sldId="347"/>
            <ac:picMk id="11" creationId="{AF3DFC72-EEF3-4BDA-9353-3C224563932A}"/>
          </ac:picMkLst>
        </pc:picChg>
        <pc:picChg chg="add mod">
          <ac:chgData name="Åkerman, Ulla" userId="d0083935-d6d3-4ce6-bb83-b342513b4304" providerId="ADAL" clId="{C8346BA7-EE6E-43AA-BA46-31027F0FE80E}" dt="2020-10-21T08:59:08.861" v="1975" actId="164"/>
          <ac:picMkLst>
            <pc:docMk/>
            <pc:sldMk cId="3362335548" sldId="347"/>
            <ac:picMk id="14" creationId="{414B835A-5621-4800-9339-0EA94E4F5C11}"/>
          </ac:picMkLst>
        </pc:picChg>
        <pc:picChg chg="add mod">
          <ac:chgData name="Åkerman, Ulla" userId="d0083935-d6d3-4ce6-bb83-b342513b4304" providerId="ADAL" clId="{C8346BA7-EE6E-43AA-BA46-31027F0FE80E}" dt="2020-10-21T09:02:19.479" v="1996" actId="164"/>
          <ac:picMkLst>
            <pc:docMk/>
            <pc:sldMk cId="3362335548" sldId="347"/>
            <ac:picMk id="16" creationId="{ED41C675-EA72-4018-A3EE-171213D65C1E}"/>
          </ac:picMkLst>
        </pc:picChg>
        <pc:picChg chg="add mod">
          <ac:chgData name="Åkerman, Ulla" userId="d0083935-d6d3-4ce6-bb83-b342513b4304" providerId="ADAL" clId="{C8346BA7-EE6E-43AA-BA46-31027F0FE80E}" dt="2020-10-21T09:02:19.479" v="1996" actId="164"/>
          <ac:picMkLst>
            <pc:docMk/>
            <pc:sldMk cId="3362335548" sldId="347"/>
            <ac:picMk id="17" creationId="{803CC0AF-795F-4A53-95DC-0A4EEDC172B4}"/>
          </ac:picMkLst>
        </pc:picChg>
        <pc:picChg chg="add mod">
          <ac:chgData name="Åkerman, Ulla" userId="d0083935-d6d3-4ce6-bb83-b342513b4304" providerId="ADAL" clId="{C8346BA7-EE6E-43AA-BA46-31027F0FE80E}" dt="2020-10-21T09:10:12.946" v="2027" actId="164"/>
          <ac:picMkLst>
            <pc:docMk/>
            <pc:sldMk cId="3362335548" sldId="347"/>
            <ac:picMk id="19" creationId="{4077BBA2-C09C-4E77-86A1-B1B81F6B308F}"/>
          </ac:picMkLst>
        </pc:picChg>
        <pc:picChg chg="add mod">
          <ac:chgData name="Åkerman, Ulla" userId="d0083935-d6d3-4ce6-bb83-b342513b4304" providerId="ADAL" clId="{C8346BA7-EE6E-43AA-BA46-31027F0FE80E}" dt="2020-10-21T09:10:12.946" v="2027" actId="164"/>
          <ac:picMkLst>
            <pc:docMk/>
            <pc:sldMk cId="3362335548" sldId="347"/>
            <ac:picMk id="20" creationId="{F0BD2A1F-A26E-4520-8B29-69C95D698769}"/>
          </ac:picMkLst>
        </pc:picChg>
      </pc:sldChg>
    </pc:docChg>
  </pc:docChgLst>
  <pc:docChgLst>
    <pc:chgData name="Grundelius, Anki" userId="b72613fe-490e-4435-b2c8-0ced5966a88c" providerId="ADAL" clId="{8DD5BAA3-6CC9-4A83-B872-F332AB2CB1FA}"/>
    <pc:docChg chg="custSel modSld">
      <pc:chgData name="Grundelius, Anki" userId="b72613fe-490e-4435-b2c8-0ced5966a88c" providerId="ADAL" clId="{8DD5BAA3-6CC9-4A83-B872-F332AB2CB1FA}" dt="2020-11-19T10:18:17.397" v="633" actId="20577"/>
      <pc:docMkLst>
        <pc:docMk/>
      </pc:docMkLst>
      <pc:sldChg chg="modSp">
        <pc:chgData name="Grundelius, Anki" userId="b72613fe-490e-4435-b2c8-0ced5966a88c" providerId="ADAL" clId="{8DD5BAA3-6CC9-4A83-B872-F332AB2CB1FA}" dt="2020-11-19T09:53:33.647" v="598" actId="20577"/>
        <pc:sldMkLst>
          <pc:docMk/>
          <pc:sldMk cId="141904808" sldId="318"/>
        </pc:sldMkLst>
        <pc:spChg chg="mod">
          <ac:chgData name="Grundelius, Anki" userId="b72613fe-490e-4435-b2c8-0ced5966a88c" providerId="ADAL" clId="{8DD5BAA3-6CC9-4A83-B872-F332AB2CB1FA}" dt="2020-11-19T09:53:33.647" v="598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8DD5BAA3-6CC9-4A83-B872-F332AB2CB1FA}" dt="2020-11-11T10:29:17.013" v="34" actId="20577"/>
        <pc:sldMkLst>
          <pc:docMk/>
          <pc:sldMk cId="1141246981" sldId="323"/>
        </pc:sldMkLst>
        <pc:spChg chg="mod">
          <ac:chgData name="Grundelius, Anki" userId="b72613fe-490e-4435-b2c8-0ced5966a88c" providerId="ADAL" clId="{8DD5BAA3-6CC9-4A83-B872-F332AB2CB1FA}" dt="2020-11-11T10:29:17.013" v="34" actId="20577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Grundelius, Anki" userId="b72613fe-490e-4435-b2c8-0ced5966a88c" providerId="ADAL" clId="{8DD5BAA3-6CC9-4A83-B872-F332AB2CB1FA}" dt="2020-11-11T10:35:56.892" v="38" actId="20577"/>
        <pc:sldMkLst>
          <pc:docMk/>
          <pc:sldMk cId="3473346265" sldId="324"/>
        </pc:sldMkLst>
        <pc:spChg chg="mod">
          <ac:chgData name="Grundelius, Anki" userId="b72613fe-490e-4435-b2c8-0ced5966a88c" providerId="ADAL" clId="{8DD5BAA3-6CC9-4A83-B872-F332AB2CB1FA}" dt="2020-11-11T10:35:39.063" v="35" actId="20577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Grundelius, Anki" userId="b72613fe-490e-4435-b2c8-0ced5966a88c" providerId="ADAL" clId="{8DD5BAA3-6CC9-4A83-B872-F332AB2CB1FA}" dt="2020-11-11T10:35:45.732" v="36" actId="20577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Grundelius, Anki" userId="b72613fe-490e-4435-b2c8-0ced5966a88c" providerId="ADAL" clId="{8DD5BAA3-6CC9-4A83-B872-F332AB2CB1FA}" dt="2020-11-11T10:35:50.959" v="37" actId="20577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Grundelius, Anki" userId="b72613fe-490e-4435-b2c8-0ced5966a88c" providerId="ADAL" clId="{8DD5BAA3-6CC9-4A83-B872-F332AB2CB1FA}" dt="2020-11-11T10:35:56.892" v="38" actId="20577"/>
          <ac:spMkLst>
            <pc:docMk/>
            <pc:sldMk cId="3473346265" sldId="324"/>
            <ac:spMk id="48" creationId="{5F835AD6-37EC-4A07-A325-DCBE8C50397B}"/>
          </ac:spMkLst>
        </pc:spChg>
      </pc:sldChg>
      <pc:sldChg chg="modSp modNotesTx">
        <pc:chgData name="Grundelius, Anki" userId="b72613fe-490e-4435-b2c8-0ced5966a88c" providerId="ADAL" clId="{8DD5BAA3-6CC9-4A83-B872-F332AB2CB1FA}" dt="2020-11-17T13:34:17.614" v="457" actId="20577"/>
        <pc:sldMkLst>
          <pc:docMk/>
          <pc:sldMk cId="2368783740" sldId="325"/>
        </pc:sldMkLst>
        <pc:spChg chg="mod">
          <ac:chgData name="Grundelius, Anki" userId="b72613fe-490e-4435-b2c8-0ced5966a88c" providerId="ADAL" clId="{8DD5BAA3-6CC9-4A83-B872-F332AB2CB1FA}" dt="2020-11-17T13:13:02.735" v="241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Grundelius, Anki" userId="b72613fe-490e-4435-b2c8-0ced5966a88c" providerId="ADAL" clId="{8DD5BAA3-6CC9-4A83-B872-F332AB2CB1FA}" dt="2020-11-17T13:16:14.777" v="322" actId="20577"/>
        <pc:sldMkLst>
          <pc:docMk/>
          <pc:sldMk cId="2615051094" sldId="326"/>
        </pc:sldMkLst>
        <pc:spChg chg="mod">
          <ac:chgData name="Grundelius, Anki" userId="b72613fe-490e-4435-b2c8-0ced5966a88c" providerId="ADAL" clId="{8DD5BAA3-6CC9-4A83-B872-F332AB2CB1FA}" dt="2020-11-17T13:13:15.589" v="256" actId="20577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Grundelius, Anki" userId="b72613fe-490e-4435-b2c8-0ced5966a88c" providerId="ADAL" clId="{8DD5BAA3-6CC9-4A83-B872-F332AB2CB1FA}" dt="2020-11-17T13:16:14.777" v="322" actId="20577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Grundelius, Anki" userId="b72613fe-490e-4435-b2c8-0ced5966a88c" providerId="ADAL" clId="{8DD5BAA3-6CC9-4A83-B872-F332AB2CB1FA}" dt="2020-11-17T13:34:33.174" v="471" actId="20577"/>
        <pc:sldMkLst>
          <pc:docMk/>
          <pc:sldMk cId="232067516" sldId="327"/>
        </pc:sldMkLst>
        <pc:spChg chg="mod">
          <ac:chgData name="Grundelius, Anki" userId="b72613fe-490e-4435-b2c8-0ced5966a88c" providerId="ADAL" clId="{8DD5BAA3-6CC9-4A83-B872-F332AB2CB1FA}" dt="2020-11-17T13:18:43.865" v="325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Grundelius, Anki" userId="b72613fe-490e-4435-b2c8-0ced5966a88c" providerId="ADAL" clId="{8DD5BAA3-6CC9-4A83-B872-F332AB2CB1FA}" dt="2020-11-17T13:22:35.612" v="326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Grundelius, Anki" userId="b72613fe-490e-4435-b2c8-0ced5966a88c" providerId="ADAL" clId="{8DD5BAA3-6CC9-4A83-B872-F332AB2CB1FA}" dt="2020-11-17T13:34:33.174" v="471" actId="20577"/>
          <ac:spMkLst>
            <pc:docMk/>
            <pc:sldMk cId="232067516" sldId="327"/>
            <ac:spMk id="15" creationId="{CE3B8B2C-E689-4580-921F-D4DEFD55DE42}"/>
          </ac:spMkLst>
        </pc:spChg>
      </pc:sldChg>
      <pc:sldChg chg="modSp">
        <pc:chgData name="Grundelius, Anki" userId="b72613fe-490e-4435-b2c8-0ced5966a88c" providerId="ADAL" clId="{8DD5BAA3-6CC9-4A83-B872-F332AB2CB1FA}" dt="2020-11-17T13:28:24.635" v="399" actId="20577"/>
        <pc:sldMkLst>
          <pc:docMk/>
          <pc:sldMk cId="4065768979" sldId="331"/>
        </pc:sldMkLst>
        <pc:spChg chg="mod">
          <ac:chgData name="Grundelius, Anki" userId="b72613fe-490e-4435-b2c8-0ced5966a88c" providerId="ADAL" clId="{8DD5BAA3-6CC9-4A83-B872-F332AB2CB1FA}" dt="2020-11-17T13:27:47.862" v="386" actId="20577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Grundelius, Anki" userId="b72613fe-490e-4435-b2c8-0ced5966a88c" providerId="ADAL" clId="{8DD5BAA3-6CC9-4A83-B872-F332AB2CB1FA}" dt="2020-11-17T13:28:24.635" v="399" actId="20577"/>
          <ac:spMkLst>
            <pc:docMk/>
            <pc:sldMk cId="4065768979" sldId="331"/>
            <ac:spMk id="7" creationId="{E661F19C-12D2-4423-B2FC-907D1AED8BE4}"/>
          </ac:spMkLst>
        </pc:spChg>
      </pc:sldChg>
      <pc:sldChg chg="modSp">
        <pc:chgData name="Grundelius, Anki" userId="b72613fe-490e-4435-b2c8-0ced5966a88c" providerId="ADAL" clId="{8DD5BAA3-6CC9-4A83-B872-F332AB2CB1FA}" dt="2020-11-19T10:18:17.397" v="633" actId="20577"/>
        <pc:sldMkLst>
          <pc:docMk/>
          <pc:sldMk cId="3277284000" sldId="332"/>
        </pc:sldMkLst>
        <pc:spChg chg="mod">
          <ac:chgData name="Grundelius, Anki" userId="b72613fe-490e-4435-b2c8-0ced5966a88c" providerId="ADAL" clId="{8DD5BAA3-6CC9-4A83-B872-F332AB2CB1FA}" dt="2020-11-17T13:29:54.437" v="414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Grundelius, Anki" userId="b72613fe-490e-4435-b2c8-0ced5966a88c" providerId="ADAL" clId="{8DD5BAA3-6CC9-4A83-B872-F332AB2CB1FA}" dt="2020-11-19T10:18:17.397" v="633" actId="20577"/>
          <ac:spMkLst>
            <pc:docMk/>
            <pc:sldMk cId="3277284000" sldId="332"/>
            <ac:spMk id="7" creationId="{E661F19C-12D2-4423-B2FC-907D1AED8BE4}"/>
          </ac:spMkLst>
        </pc:spChg>
      </pc:sldChg>
      <pc:sldChg chg="modSp">
        <pc:chgData name="Grundelius, Anki" userId="b72613fe-490e-4435-b2c8-0ced5966a88c" providerId="ADAL" clId="{8DD5BAA3-6CC9-4A83-B872-F332AB2CB1FA}" dt="2020-11-13T13:18:21.131" v="39"/>
        <pc:sldMkLst>
          <pc:docMk/>
          <pc:sldMk cId="3769486148" sldId="334"/>
        </pc:sldMkLst>
        <pc:spChg chg="mod">
          <ac:chgData name="Grundelius, Anki" userId="b72613fe-490e-4435-b2c8-0ced5966a88c" providerId="ADAL" clId="{8DD5BAA3-6CC9-4A83-B872-F332AB2CB1FA}" dt="2020-11-13T13:18:21.131" v="39"/>
          <ac:spMkLst>
            <pc:docMk/>
            <pc:sldMk cId="3769486148" sldId="334"/>
            <ac:spMk id="7" creationId="{DA7DE232-EA80-43E6-9FF1-80EFB33B81A5}"/>
          </ac:spMkLst>
        </pc:spChg>
      </pc:sldChg>
      <pc:sldChg chg="modSp">
        <pc:chgData name="Grundelius, Anki" userId="b72613fe-490e-4435-b2c8-0ced5966a88c" providerId="ADAL" clId="{8DD5BAA3-6CC9-4A83-B872-F332AB2CB1FA}" dt="2020-11-13T13:23:39.820" v="69" actId="20577"/>
        <pc:sldMkLst>
          <pc:docMk/>
          <pc:sldMk cId="1660831285" sldId="335"/>
        </pc:sldMkLst>
        <pc:spChg chg="mod">
          <ac:chgData name="Grundelius, Anki" userId="b72613fe-490e-4435-b2c8-0ced5966a88c" providerId="ADAL" clId="{8DD5BAA3-6CC9-4A83-B872-F332AB2CB1FA}" dt="2020-11-13T13:22:51.960" v="41" actId="14100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Grundelius, Anki" userId="b72613fe-490e-4435-b2c8-0ced5966a88c" providerId="ADAL" clId="{8DD5BAA3-6CC9-4A83-B872-F332AB2CB1FA}" dt="2020-11-13T13:23:09.950" v="45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8DD5BAA3-6CC9-4A83-B872-F332AB2CB1FA}" dt="2020-11-13T13:23:14.943" v="47" actId="14100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8DD5BAA3-6CC9-4A83-B872-F332AB2CB1FA}" dt="2020-11-13T13:23:39.820" v="69" actId="20577"/>
          <ac:spMkLst>
            <pc:docMk/>
            <pc:sldMk cId="1660831285" sldId="335"/>
            <ac:spMk id="32" creationId="{AF9D6DF9-D2EF-4756-BF66-43B102B6B071}"/>
          </ac:spMkLst>
        </pc:spChg>
      </pc:sldChg>
      <pc:sldChg chg="modSp">
        <pc:chgData name="Grundelius, Anki" userId="b72613fe-490e-4435-b2c8-0ced5966a88c" providerId="ADAL" clId="{8DD5BAA3-6CC9-4A83-B872-F332AB2CB1FA}" dt="2020-11-13T13:43:26.763" v="71"/>
        <pc:sldMkLst>
          <pc:docMk/>
          <pc:sldMk cId="1158175688" sldId="336"/>
        </pc:sldMkLst>
        <pc:spChg chg="mod">
          <ac:chgData name="Grundelius, Anki" userId="b72613fe-490e-4435-b2c8-0ced5966a88c" providerId="ADAL" clId="{8DD5BAA3-6CC9-4A83-B872-F332AB2CB1FA}" dt="2020-11-13T13:43:26.763" v="71"/>
          <ac:spMkLst>
            <pc:docMk/>
            <pc:sldMk cId="1158175688" sldId="336"/>
            <ac:spMk id="7" creationId="{004A39AC-7E45-4C2E-BBE6-70F51A8FB928}"/>
          </ac:spMkLst>
        </pc:spChg>
      </pc:sldChg>
      <pc:sldChg chg="modSp">
        <pc:chgData name="Grundelius, Anki" userId="b72613fe-490e-4435-b2c8-0ced5966a88c" providerId="ADAL" clId="{8DD5BAA3-6CC9-4A83-B872-F332AB2CB1FA}" dt="2020-11-19T09:44:31.436" v="501" actId="20577"/>
        <pc:sldMkLst>
          <pc:docMk/>
          <pc:sldMk cId="3110583444" sldId="338"/>
        </pc:sldMkLst>
        <pc:spChg chg="mod">
          <ac:chgData name="Grundelius, Anki" userId="b72613fe-490e-4435-b2c8-0ced5966a88c" providerId="ADAL" clId="{8DD5BAA3-6CC9-4A83-B872-F332AB2CB1FA}" dt="2020-11-19T09:44:31.436" v="501" actId="20577"/>
          <ac:spMkLst>
            <pc:docMk/>
            <pc:sldMk cId="3110583444" sldId="338"/>
            <ac:spMk id="7" creationId="{44A708AF-15D1-4FCF-904D-BE9B29A1079F}"/>
          </ac:spMkLst>
        </pc:spChg>
      </pc:sldChg>
      <pc:sldChg chg="modSp">
        <pc:chgData name="Grundelius, Anki" userId="b72613fe-490e-4435-b2c8-0ced5966a88c" providerId="ADAL" clId="{8DD5BAA3-6CC9-4A83-B872-F332AB2CB1FA}" dt="2020-11-13T14:07:56.066" v="174" actId="20577"/>
        <pc:sldMkLst>
          <pc:docMk/>
          <pc:sldMk cId="1247457502" sldId="339"/>
        </pc:sldMkLst>
        <pc:spChg chg="mod">
          <ac:chgData name="Grundelius, Anki" userId="b72613fe-490e-4435-b2c8-0ced5966a88c" providerId="ADAL" clId="{8DD5BAA3-6CC9-4A83-B872-F332AB2CB1FA}" dt="2020-11-13T14:06:24.207" v="137" actId="20577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8DD5BAA3-6CC9-4A83-B872-F332AB2CB1FA}" dt="2020-11-13T14:06:35.584" v="165" actId="20577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8DD5BAA3-6CC9-4A83-B872-F332AB2CB1FA}" dt="2020-11-13T14:06:47.417" v="170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8DD5BAA3-6CC9-4A83-B872-F332AB2CB1FA}" dt="2020-11-13T14:06:51.385" v="172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8DD5BAA3-6CC9-4A83-B872-F332AB2CB1FA}" dt="2020-11-13T14:06:43.743" v="168" actId="14100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8DD5BAA3-6CC9-4A83-B872-F332AB2CB1FA}" dt="2020-11-13T14:07:56.066" v="174" actId="20577"/>
          <ac:spMkLst>
            <pc:docMk/>
            <pc:sldMk cId="1247457502" sldId="339"/>
            <ac:spMk id="31" creationId="{36A46812-7912-42B7-B2BD-9DF340D4B3D5}"/>
          </ac:spMkLst>
        </pc:spChg>
      </pc:sldChg>
      <pc:sldChg chg="modSp">
        <pc:chgData name="Grundelius, Anki" userId="b72613fe-490e-4435-b2c8-0ced5966a88c" providerId="ADAL" clId="{8DD5BAA3-6CC9-4A83-B872-F332AB2CB1FA}" dt="2020-11-19T09:53:18.104" v="593" actId="20577"/>
        <pc:sldMkLst>
          <pc:docMk/>
          <pc:sldMk cId="1340289225" sldId="341"/>
        </pc:sldMkLst>
        <pc:spChg chg="mod">
          <ac:chgData name="Grundelius, Anki" userId="b72613fe-490e-4435-b2c8-0ced5966a88c" providerId="ADAL" clId="{8DD5BAA3-6CC9-4A83-B872-F332AB2CB1FA}" dt="2020-11-13T13:48:37.818" v="76" actId="20577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Grundelius, Anki" userId="b72613fe-490e-4435-b2c8-0ced5966a88c" providerId="ADAL" clId="{8DD5BAA3-6CC9-4A83-B872-F332AB2CB1FA}" dt="2020-11-19T09:53:18.104" v="593" actId="20577"/>
          <ac:spMkLst>
            <pc:docMk/>
            <pc:sldMk cId="1340289225" sldId="341"/>
            <ac:spMk id="7" creationId="{629B9EFA-C842-4BA8-B60C-91ECEBABA025}"/>
          </ac:spMkLst>
        </pc:spChg>
      </pc:sldChg>
      <pc:sldChg chg="modSp">
        <pc:chgData name="Grundelius, Anki" userId="b72613fe-490e-4435-b2c8-0ced5966a88c" providerId="ADAL" clId="{8DD5BAA3-6CC9-4A83-B872-F332AB2CB1FA}" dt="2020-11-17T13:25:52.068" v="371" actId="20577"/>
        <pc:sldMkLst>
          <pc:docMk/>
          <pc:sldMk cId="1724995403" sldId="342"/>
        </pc:sldMkLst>
        <pc:spChg chg="mod">
          <ac:chgData name="Grundelius, Anki" userId="b72613fe-490e-4435-b2c8-0ced5966a88c" providerId="ADAL" clId="{8DD5BAA3-6CC9-4A83-B872-F332AB2CB1FA}" dt="2020-11-17T13:25:52.068" v="371" actId="20577"/>
          <ac:spMkLst>
            <pc:docMk/>
            <pc:sldMk cId="1724995403" sldId="342"/>
            <ac:spMk id="2" creationId="{3FDC4F53-3424-4C2F-94A7-5A4D134FEDD6}"/>
          </ac:spMkLst>
        </pc:spChg>
      </pc:sldChg>
      <pc:sldChg chg="modSp">
        <pc:chgData name="Grundelius, Anki" userId="b72613fe-490e-4435-b2c8-0ced5966a88c" providerId="ADAL" clId="{8DD5BAA3-6CC9-4A83-B872-F332AB2CB1FA}" dt="2020-11-17T13:24:49.281" v="357" actId="14100"/>
        <pc:sldMkLst>
          <pc:docMk/>
          <pc:sldMk cId="1548256538" sldId="343"/>
        </pc:sldMkLst>
        <pc:spChg chg="mod">
          <ac:chgData name="Grundelius, Anki" userId="b72613fe-490e-4435-b2c8-0ced5966a88c" providerId="ADAL" clId="{8DD5BAA3-6CC9-4A83-B872-F332AB2CB1FA}" dt="2020-11-17T13:24:49.281" v="357" actId="14100"/>
          <ac:spMkLst>
            <pc:docMk/>
            <pc:sldMk cId="1548256538" sldId="343"/>
            <ac:spMk id="2" creationId="{3FDC4F53-3424-4C2F-94A7-5A4D134FEDD6}"/>
          </ac:spMkLst>
        </pc:spChg>
      </pc:sldChg>
      <pc:sldChg chg="modSp">
        <pc:chgData name="Grundelius, Anki" userId="b72613fe-490e-4435-b2c8-0ced5966a88c" providerId="ADAL" clId="{8DD5BAA3-6CC9-4A83-B872-F332AB2CB1FA}" dt="2020-11-13T13:54:29.140" v="112"/>
        <pc:sldMkLst>
          <pc:docMk/>
          <pc:sldMk cId="496375512" sldId="344"/>
        </pc:sldMkLst>
        <pc:spChg chg="mod">
          <ac:chgData name="Grundelius, Anki" userId="b72613fe-490e-4435-b2c8-0ced5966a88c" providerId="ADAL" clId="{8DD5BAA3-6CC9-4A83-B872-F332AB2CB1FA}" dt="2020-11-13T13:54:29.140" v="112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Grundelius, Anki" userId="b72613fe-490e-4435-b2c8-0ced5966a88c" providerId="ADAL" clId="{8DD5BAA3-6CC9-4A83-B872-F332AB2CB1FA}" dt="2020-11-13T13:59:16.789" v="115"/>
        <pc:sldMkLst>
          <pc:docMk/>
          <pc:sldMk cId="1828284210" sldId="345"/>
        </pc:sldMkLst>
        <pc:spChg chg="mod">
          <ac:chgData name="Grundelius, Anki" userId="b72613fe-490e-4435-b2c8-0ced5966a88c" providerId="ADAL" clId="{8DD5BAA3-6CC9-4A83-B872-F332AB2CB1FA}" dt="2020-11-13T13:59:16.789" v="115"/>
          <ac:spMkLst>
            <pc:docMk/>
            <pc:sldMk cId="1828284210" sldId="345"/>
            <ac:spMk id="7" creationId="{793213FD-CD3D-4EC6-B0E8-92240D72F06D}"/>
          </ac:spMkLst>
        </pc:spChg>
      </pc:sldChg>
      <pc:sldChg chg="modSp">
        <pc:chgData name="Grundelius, Anki" userId="b72613fe-490e-4435-b2c8-0ced5966a88c" providerId="ADAL" clId="{8DD5BAA3-6CC9-4A83-B872-F332AB2CB1FA}" dt="2020-11-11T09:39:57.942" v="0"/>
        <pc:sldMkLst>
          <pc:docMk/>
          <pc:sldMk cId="1118752469" sldId="346"/>
        </pc:sldMkLst>
        <pc:spChg chg="mod">
          <ac:chgData name="Grundelius, Anki" userId="b72613fe-490e-4435-b2c8-0ced5966a88c" providerId="ADAL" clId="{8DD5BAA3-6CC9-4A83-B872-F332AB2CB1FA}" dt="2020-11-11T09:39:57.942" v="0"/>
          <ac:spMkLst>
            <pc:docMk/>
            <pc:sldMk cId="1118752469" sldId="346"/>
            <ac:spMk id="3" creationId="{F2C6632B-D3EB-4E56-A0BE-0A9E9D80DFE5}"/>
          </ac:spMkLst>
        </pc:spChg>
      </pc:sldChg>
    </pc:docChg>
  </pc:docChgLst>
  <pc:docChgLst>
    <pc:chgData name="Anki Grundelius" userId="b72613fe-490e-4435-b2c8-0ced5966a88c" providerId="ADAL" clId="{1CB89720-8075-4AF0-B0FF-23FAE1FD48BF}"/>
    <pc:docChg chg="modSld">
      <pc:chgData name="Anki Grundelius" userId="b72613fe-490e-4435-b2c8-0ced5966a88c" providerId="ADAL" clId="{1CB89720-8075-4AF0-B0FF-23FAE1FD48BF}" dt="2020-10-13T15:11:12.642" v="41" actId="20577"/>
      <pc:docMkLst>
        <pc:docMk/>
      </pc:docMkLst>
      <pc:sldChg chg="modSp">
        <pc:chgData name="Anki Grundelius" userId="b72613fe-490e-4435-b2c8-0ced5966a88c" providerId="ADAL" clId="{1CB89720-8075-4AF0-B0FF-23FAE1FD48BF}" dt="2020-10-13T15:11:12.642" v="41" actId="20577"/>
        <pc:sldMkLst>
          <pc:docMk/>
          <pc:sldMk cId="2615051094" sldId="326"/>
        </pc:sldMkLst>
        <pc:spChg chg="mod">
          <ac:chgData name="Anki Grundelius" userId="b72613fe-490e-4435-b2c8-0ced5966a88c" providerId="ADAL" clId="{1CB89720-8075-4AF0-B0FF-23FAE1FD48BF}" dt="2020-10-13T15:11:12.642" v="41" actId="20577"/>
          <ac:spMkLst>
            <pc:docMk/>
            <pc:sldMk cId="2615051094" sldId="326"/>
            <ac:spMk id="7" creationId="{4736D399-2CFA-43B4-B9B8-CF59B9956A13}"/>
          </ac:spMkLst>
        </pc:spChg>
      </pc:sldChg>
    </pc:docChg>
  </pc:docChgLst>
  <pc:docChgLst>
    <pc:chgData name="Åkerman, Ulla" userId="d0083935-d6d3-4ce6-bb83-b342513b4304" providerId="ADAL" clId="{D9F84165-A0FA-4A08-A383-0E1455FBACBF}"/>
    <pc:docChg chg="undo custSel modSld">
      <pc:chgData name="Åkerman, Ulla" userId="d0083935-d6d3-4ce6-bb83-b342513b4304" providerId="ADAL" clId="{D9F84165-A0FA-4A08-A383-0E1455FBACBF}" dt="2020-12-21T08:38:54.754" v="191" actId="13244"/>
      <pc:docMkLst>
        <pc:docMk/>
      </pc:docMkLst>
      <pc:sldChg chg="modSp">
        <pc:chgData name="Åkerman, Ulla" userId="d0083935-d6d3-4ce6-bb83-b342513b4304" providerId="ADAL" clId="{D9F84165-A0FA-4A08-A383-0E1455FBACBF}" dt="2020-12-21T08:18:19.472" v="6" actId="14100"/>
        <pc:sldMkLst>
          <pc:docMk/>
          <pc:sldMk cId="2779427517" sldId="321"/>
        </pc:sldMkLst>
        <pc:spChg chg="mod">
          <ac:chgData name="Åkerman, Ulla" userId="d0083935-d6d3-4ce6-bb83-b342513b4304" providerId="ADAL" clId="{D9F84165-A0FA-4A08-A383-0E1455FBACBF}" dt="2020-12-21T08:18:19.472" v="6" actId="14100"/>
          <ac:spMkLst>
            <pc:docMk/>
            <pc:sldMk cId="2779427517" sldId="321"/>
            <ac:spMk id="7" creationId="{793213FD-CD3D-4EC6-B0E8-92240D72F06D}"/>
          </ac:spMkLst>
        </pc:spChg>
      </pc:sldChg>
      <pc:sldChg chg="addSp delSp modSp">
        <pc:chgData name="Åkerman, Ulla" userId="d0083935-d6d3-4ce6-bb83-b342513b4304" providerId="ADAL" clId="{D9F84165-A0FA-4A08-A383-0E1455FBACBF}" dt="2020-12-21T08:38:30.215" v="190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D9F84165-A0FA-4A08-A383-0E1455FBACBF}" dt="2020-12-21T08:19:26.926" v="8" actId="931"/>
          <ac:spMkLst>
            <pc:docMk/>
            <pc:sldMk cId="1141246981" sldId="323"/>
            <ac:spMk id="8" creationId="{02ABB497-9E31-48A4-A67B-835BDC8AF6E3}"/>
          </ac:spMkLst>
        </pc:spChg>
        <pc:picChg chg="add mod">
          <ac:chgData name="Åkerman, Ulla" userId="d0083935-d6d3-4ce6-bb83-b342513b4304" providerId="ADAL" clId="{D9F84165-A0FA-4A08-A383-0E1455FBACBF}" dt="2020-12-21T08:38:30.215" v="190" actId="13244"/>
          <ac:picMkLst>
            <pc:docMk/>
            <pc:sldMk cId="1141246981" sldId="323"/>
            <ac:picMk id="10" creationId="{5D1CDE23-0391-45AD-93C8-0BD0E6DF7917}"/>
          </ac:picMkLst>
        </pc:picChg>
        <pc:picChg chg="del">
          <ac:chgData name="Åkerman, Ulla" userId="d0083935-d6d3-4ce6-bb83-b342513b4304" providerId="ADAL" clId="{D9F84165-A0FA-4A08-A383-0E1455FBACBF}" dt="2020-12-21T08:19:15.385" v="7" actId="478"/>
          <ac:picMkLst>
            <pc:docMk/>
            <pc:sldMk cId="1141246981" sldId="323"/>
            <ac:picMk id="19" creationId="{367C2EC4-5F5F-442C-B821-9CEE06DA7DFB}"/>
          </ac:picMkLst>
        </pc:picChg>
      </pc:sldChg>
      <pc:sldChg chg="addSp modSp">
        <pc:chgData name="Åkerman, Ulla" userId="d0083935-d6d3-4ce6-bb83-b342513b4304" providerId="ADAL" clId="{D9F84165-A0FA-4A08-A383-0E1455FBACBF}" dt="2020-12-21T08:29:47.366" v="165" actId="13244"/>
        <pc:sldMkLst>
          <pc:docMk/>
          <pc:sldMk cId="3473346265" sldId="324"/>
        </pc:sldMkLst>
        <pc:spChg chg="mod">
          <ac:chgData name="Åkerman, Ulla" userId="d0083935-d6d3-4ce6-bb83-b342513b4304" providerId="ADAL" clId="{D9F84165-A0FA-4A08-A383-0E1455FBACBF}" dt="2020-12-21T08:22:26.191" v="106" actId="1035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D9F84165-A0FA-4A08-A383-0E1455FBACBF}" dt="2020-12-21T08:21:35.073" v="99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D9F84165-A0FA-4A08-A383-0E1455FBACBF}" dt="2020-12-21T08:20:19.256" v="72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D9F84165-A0FA-4A08-A383-0E1455FBACBF}" dt="2020-12-21T08:21:10.794" v="86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D9F84165-A0FA-4A08-A383-0E1455FBACBF}" dt="2020-12-21T08:22:52.469" v="120" actId="1036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D9F84165-A0FA-4A08-A383-0E1455FBACBF}" dt="2020-12-21T08:22:34.581" v="113" actId="1035"/>
          <ac:spMkLst>
            <pc:docMk/>
            <pc:sldMk cId="3473346265" sldId="324"/>
            <ac:spMk id="55" creationId="{0B14506A-2825-4BB1-804B-279904657466}"/>
          </ac:spMkLst>
        </pc:spChg>
        <pc:picChg chg="add mod">
          <ac:chgData name="Åkerman, Ulla" userId="d0083935-d6d3-4ce6-bb83-b342513b4304" providerId="ADAL" clId="{D9F84165-A0FA-4A08-A383-0E1455FBACBF}" dt="2020-12-21T08:29:47.366" v="165" actId="13244"/>
          <ac:picMkLst>
            <pc:docMk/>
            <pc:sldMk cId="3473346265" sldId="324"/>
            <ac:picMk id="7" creationId="{C7AD73CD-B550-4D0C-8B9D-27BF2BC8489A}"/>
          </ac:picMkLst>
        </pc:picChg>
        <pc:picChg chg="mod">
          <ac:chgData name="Åkerman, Ulla" userId="d0083935-d6d3-4ce6-bb83-b342513b4304" providerId="ADAL" clId="{D9F84165-A0FA-4A08-A383-0E1455FBACBF}" dt="2020-12-21T08:22:26.191" v="106" actId="1035"/>
          <ac:picMkLst>
            <pc:docMk/>
            <pc:sldMk cId="3473346265" sldId="324"/>
            <ac:picMk id="8" creationId="{FE101584-572C-412C-A463-03B06FD15202}"/>
          </ac:picMkLst>
        </pc:picChg>
      </pc:sldChg>
      <pc:sldChg chg="addSp modSp">
        <pc:chgData name="Åkerman, Ulla" userId="d0083935-d6d3-4ce6-bb83-b342513b4304" providerId="ADAL" clId="{D9F84165-A0FA-4A08-A383-0E1455FBACBF}" dt="2020-12-21T08:29:16.386" v="164" actId="13244"/>
        <pc:sldMkLst>
          <pc:docMk/>
          <pc:sldMk cId="232067516" sldId="327"/>
        </pc:sldMkLst>
        <pc:spChg chg="mod">
          <ac:chgData name="Åkerman, Ulla" userId="d0083935-d6d3-4ce6-bb83-b342513b4304" providerId="ADAL" clId="{D9F84165-A0FA-4A08-A383-0E1455FBACBF}" dt="2020-12-21T08:25:33.056" v="154" actId="1036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D9F84165-A0FA-4A08-A383-0E1455FBACBF}" dt="2020-12-21T08:25:33.056" v="154" actId="1036"/>
          <ac:spMkLst>
            <pc:docMk/>
            <pc:sldMk cId="232067516" sldId="327"/>
            <ac:spMk id="12" creationId="{351DAA53-AC10-4B7B-A2AE-9DB3F67BE8A2}"/>
          </ac:spMkLst>
        </pc:spChg>
        <pc:spChg chg="mod">
          <ac:chgData name="Åkerman, Ulla" userId="d0083935-d6d3-4ce6-bb83-b342513b4304" providerId="ADAL" clId="{D9F84165-A0FA-4A08-A383-0E1455FBACBF}" dt="2020-12-21T08:25:20.281" v="145" actId="1076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D9F84165-A0FA-4A08-A383-0E1455FBACBF}" dt="2020-12-21T08:28:41.847" v="163" actId="1076"/>
          <ac:spMkLst>
            <pc:docMk/>
            <pc:sldMk cId="232067516" sldId="327"/>
            <ac:spMk id="19" creationId="{0AC9D87A-54FD-4128-A5B7-26F76A9E76FF}"/>
          </ac:spMkLst>
        </pc:spChg>
        <pc:grpChg chg="mod">
          <ac:chgData name="Åkerman, Ulla" userId="d0083935-d6d3-4ce6-bb83-b342513b4304" providerId="ADAL" clId="{D9F84165-A0FA-4A08-A383-0E1455FBACBF}" dt="2020-12-21T08:24:59.900" v="144" actId="1036"/>
          <ac:grpSpMkLst>
            <pc:docMk/>
            <pc:sldMk cId="232067516" sldId="327"/>
            <ac:grpSpMk id="16" creationId="{5991FF92-EB2C-4479-8A78-A93B378B7F00}"/>
          </ac:grpSpMkLst>
        </pc:grpChg>
        <pc:picChg chg="add mod">
          <ac:chgData name="Åkerman, Ulla" userId="d0083935-d6d3-4ce6-bb83-b342513b4304" providerId="ADAL" clId="{D9F84165-A0FA-4A08-A383-0E1455FBACBF}" dt="2020-12-21T08:29:16.386" v="164" actId="13244"/>
          <ac:picMkLst>
            <pc:docMk/>
            <pc:sldMk cId="232067516" sldId="327"/>
            <ac:picMk id="21" creationId="{5766AC39-28CB-4A37-BB45-A187A7F3BF32}"/>
          </ac:picMkLst>
        </pc:picChg>
      </pc:sldChg>
      <pc:sldChg chg="addSp delSp modSp">
        <pc:chgData name="Åkerman, Ulla" userId="d0083935-d6d3-4ce6-bb83-b342513b4304" providerId="ADAL" clId="{D9F84165-A0FA-4A08-A383-0E1455FBACBF}" dt="2020-12-21T08:32:33.015" v="183" actId="1076"/>
        <pc:sldMkLst>
          <pc:docMk/>
          <pc:sldMk cId="4065768979" sldId="331"/>
        </pc:sldMkLst>
        <pc:spChg chg="add del mod">
          <ac:chgData name="Åkerman, Ulla" userId="d0083935-d6d3-4ce6-bb83-b342513b4304" providerId="ADAL" clId="{D9F84165-A0FA-4A08-A383-0E1455FBACBF}" dt="2020-12-21T08:32:05.103" v="178" actId="931"/>
          <ac:spMkLst>
            <pc:docMk/>
            <pc:sldMk cId="4065768979" sldId="331"/>
            <ac:spMk id="8" creationId="{A93189E6-173D-4A91-AABC-94143AD44A2D}"/>
          </ac:spMkLst>
        </pc:spChg>
        <pc:picChg chg="add mod">
          <ac:chgData name="Åkerman, Ulla" userId="d0083935-d6d3-4ce6-bb83-b342513b4304" providerId="ADAL" clId="{D9F84165-A0FA-4A08-A383-0E1455FBACBF}" dt="2020-12-21T08:32:33.015" v="183" actId="1076"/>
          <ac:picMkLst>
            <pc:docMk/>
            <pc:sldMk cId="4065768979" sldId="331"/>
            <ac:picMk id="10" creationId="{E6A82A8A-AB77-48A2-928E-F8197467E14C}"/>
          </ac:picMkLst>
        </pc:picChg>
        <pc:picChg chg="del">
          <ac:chgData name="Åkerman, Ulla" userId="d0083935-d6d3-4ce6-bb83-b342513b4304" providerId="ADAL" clId="{D9F84165-A0FA-4A08-A383-0E1455FBACBF}" dt="2020-12-21T08:31:56.913" v="177" actId="478"/>
          <ac:picMkLst>
            <pc:docMk/>
            <pc:sldMk cId="4065768979" sldId="331"/>
            <ac:picMk id="17" creationId="{511CD96F-1B08-4321-836E-33694C523424}"/>
          </ac:picMkLst>
        </pc:picChg>
      </pc:sldChg>
      <pc:sldChg chg="addSp delSp modSp">
        <pc:chgData name="Åkerman, Ulla" userId="d0083935-d6d3-4ce6-bb83-b342513b4304" providerId="ADAL" clId="{D9F84165-A0FA-4A08-A383-0E1455FBACBF}" dt="2020-12-21T08:31:24.897" v="176" actId="1037"/>
        <pc:sldMkLst>
          <pc:docMk/>
          <pc:sldMk cId="1724995403" sldId="342"/>
        </pc:sldMkLst>
        <pc:picChg chg="add del mod">
          <ac:chgData name="Åkerman, Ulla" userId="d0083935-d6d3-4ce6-bb83-b342513b4304" providerId="ADAL" clId="{D9F84165-A0FA-4A08-A383-0E1455FBACBF}" dt="2020-12-21T08:28:32.371" v="160" actId="931"/>
          <ac:picMkLst>
            <pc:docMk/>
            <pc:sldMk cId="1724995403" sldId="342"/>
            <ac:picMk id="7" creationId="{12F889B2-B5AC-4180-85C5-96B0B2A54112}"/>
          </ac:picMkLst>
        </pc:picChg>
        <pc:picChg chg="add mod">
          <ac:chgData name="Åkerman, Ulla" userId="d0083935-d6d3-4ce6-bb83-b342513b4304" providerId="ADAL" clId="{D9F84165-A0FA-4A08-A383-0E1455FBACBF}" dt="2020-12-21T08:31:24.897" v="176" actId="1037"/>
          <ac:picMkLst>
            <pc:docMk/>
            <pc:sldMk cId="1724995403" sldId="342"/>
            <ac:picMk id="9" creationId="{AE0B1E0B-BC41-4D74-96AC-AB6D59C64469}"/>
          </ac:picMkLst>
        </pc:picChg>
        <pc:picChg chg="add del">
          <ac:chgData name="Åkerman, Ulla" userId="d0083935-d6d3-4ce6-bb83-b342513b4304" providerId="ADAL" clId="{D9F84165-A0FA-4A08-A383-0E1455FBACBF}" dt="2020-12-21T08:30:29.818" v="166" actId="478"/>
          <ac:picMkLst>
            <pc:docMk/>
            <pc:sldMk cId="1724995403" sldId="342"/>
            <ac:picMk id="21" creationId="{4EEE4C47-F2FD-4746-9343-9F03FDD97B33}"/>
          </ac:picMkLst>
        </pc:picChg>
      </pc:sldChg>
      <pc:sldChg chg="addSp delSp modSp">
        <pc:chgData name="Åkerman, Ulla" userId="d0083935-d6d3-4ce6-bb83-b342513b4304" providerId="ADAL" clId="{D9F84165-A0FA-4A08-A383-0E1455FBACBF}" dt="2020-12-21T08:38:54.754" v="191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D9F84165-A0FA-4A08-A383-0E1455FBACBF}" dt="2020-12-21T08:34:49.551" v="185" actId="931"/>
          <ac:spMkLst>
            <pc:docMk/>
            <pc:sldMk cId="1828284210" sldId="345"/>
            <ac:spMk id="8" creationId="{A5EAF313-3377-4108-A3E3-B5D951246EA7}"/>
          </ac:spMkLst>
        </pc:spChg>
        <pc:picChg chg="del">
          <ac:chgData name="Åkerman, Ulla" userId="d0083935-d6d3-4ce6-bb83-b342513b4304" providerId="ADAL" clId="{D9F84165-A0FA-4A08-A383-0E1455FBACBF}" dt="2020-12-21T08:34:43.335" v="184" actId="478"/>
          <ac:picMkLst>
            <pc:docMk/>
            <pc:sldMk cId="1828284210" sldId="345"/>
            <ac:picMk id="10" creationId="{6996ECC2-E5F5-455A-A903-0C814778E372}"/>
          </ac:picMkLst>
        </pc:picChg>
        <pc:picChg chg="add mod">
          <ac:chgData name="Åkerman, Ulla" userId="d0083935-d6d3-4ce6-bb83-b342513b4304" providerId="ADAL" clId="{D9F84165-A0FA-4A08-A383-0E1455FBACBF}" dt="2020-12-21T08:38:54.754" v="191" actId="13244"/>
          <ac:picMkLst>
            <pc:docMk/>
            <pc:sldMk cId="1828284210" sldId="345"/>
            <ac:picMk id="11" creationId="{7EAE4C5F-8067-4076-9C2B-0C7C2F98620E}"/>
          </ac:picMkLst>
        </pc:picChg>
      </pc:sldChg>
    </pc:docChg>
  </pc:docChgLst>
  <pc:docChgLst>
    <pc:chgData name="Åkerman, Ulla" userId="d0083935-d6d3-4ce6-bb83-b342513b4304" providerId="ADAL" clId="{8B8E260F-8386-47CF-9581-396FD4B2E7B4}"/>
    <pc:docChg chg="undo custSel modSld">
      <pc:chgData name="Åkerman, Ulla" userId="d0083935-d6d3-4ce6-bb83-b342513b4304" providerId="ADAL" clId="{8B8E260F-8386-47CF-9581-396FD4B2E7B4}" dt="2020-11-09T14:12:36.140" v="1745" actId="313"/>
      <pc:docMkLst>
        <pc:docMk/>
      </pc:docMkLst>
      <pc:sldChg chg="modSp">
        <pc:chgData name="Åkerman, Ulla" userId="d0083935-d6d3-4ce6-bb83-b342513b4304" providerId="ADAL" clId="{8B8E260F-8386-47CF-9581-396FD4B2E7B4}" dt="2020-11-03T14:48:51.905" v="78"/>
        <pc:sldMkLst>
          <pc:docMk/>
          <pc:sldMk cId="3315617300" sldId="314"/>
        </pc:sldMkLst>
        <pc:spChg chg="mod">
          <ac:chgData name="Åkerman, Ulla" userId="d0083935-d6d3-4ce6-bb83-b342513b4304" providerId="ADAL" clId="{8B8E260F-8386-47CF-9581-396FD4B2E7B4}" dt="2020-11-03T14:48:35.965" v="77" actId="255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Åkerman, Ulla" userId="d0083935-d6d3-4ce6-bb83-b342513b4304" providerId="ADAL" clId="{8B8E260F-8386-47CF-9581-396FD4B2E7B4}" dt="2020-11-03T14:48:51.905" v="78"/>
          <ac:spMkLst>
            <pc:docMk/>
            <pc:sldMk cId="3315617300" sldId="314"/>
            <ac:spMk id="7" creationId="{8786C1A2-0088-4716-8523-4DF8799E79DD}"/>
          </ac:spMkLst>
        </pc:spChg>
        <pc:picChg chg="mod">
          <ac:chgData name="Åkerman, Ulla" userId="d0083935-d6d3-4ce6-bb83-b342513b4304" providerId="ADAL" clId="{8B8E260F-8386-47CF-9581-396FD4B2E7B4}" dt="2020-11-03T14:00:23.913" v="5" actId="962"/>
          <ac:picMkLst>
            <pc:docMk/>
            <pc:sldMk cId="3315617300" sldId="314"/>
            <ac:picMk id="10" creationId="{27424317-893A-422F-8B2E-27E509A38614}"/>
          </ac:picMkLst>
        </pc:picChg>
      </pc:sldChg>
      <pc:sldChg chg="modSp">
        <pc:chgData name="Åkerman, Ulla" userId="d0083935-d6d3-4ce6-bb83-b342513b4304" providerId="ADAL" clId="{8B8E260F-8386-47CF-9581-396FD4B2E7B4}" dt="2020-11-03T14:01:47.319" v="11" actId="6549"/>
        <pc:sldMkLst>
          <pc:docMk/>
          <pc:sldMk cId="2332786813" sldId="315"/>
        </pc:sldMkLst>
        <pc:spChg chg="mod">
          <ac:chgData name="Åkerman, Ulla" userId="d0083935-d6d3-4ce6-bb83-b342513b4304" providerId="ADAL" clId="{8B8E260F-8386-47CF-9581-396FD4B2E7B4}" dt="2020-11-03T14:01:47.319" v="11" actId="6549"/>
          <ac:spMkLst>
            <pc:docMk/>
            <pc:sldMk cId="2332786813" sldId="315"/>
            <ac:spMk id="2" creationId="{245700E6-206E-4C4C-BD26-A1C9E4C7640A}"/>
          </ac:spMkLst>
        </pc:spChg>
      </pc:sldChg>
      <pc:sldChg chg="modSp">
        <pc:chgData name="Åkerman, Ulla" userId="d0083935-d6d3-4ce6-bb83-b342513b4304" providerId="ADAL" clId="{8B8E260F-8386-47CF-9581-396FD4B2E7B4}" dt="2020-11-03T14:51:09.190" v="126" actId="20577"/>
        <pc:sldMkLst>
          <pc:docMk/>
          <pc:sldMk cId="141904808" sldId="318"/>
        </pc:sldMkLst>
        <pc:spChg chg="mod">
          <ac:chgData name="Åkerman, Ulla" userId="d0083935-d6d3-4ce6-bb83-b342513b4304" providerId="ADAL" clId="{8B8E260F-8386-47CF-9581-396FD4B2E7B4}" dt="2020-11-03T14:02:12.126" v="14" actId="255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Åkerman, Ulla" userId="d0083935-d6d3-4ce6-bb83-b342513b4304" providerId="ADAL" clId="{8B8E260F-8386-47CF-9581-396FD4B2E7B4}" dt="2020-11-03T14:51:09.190" v="126" actId="20577"/>
          <ac:spMkLst>
            <pc:docMk/>
            <pc:sldMk cId="141904808" sldId="318"/>
            <ac:spMk id="7" creationId="{D4422397-E787-42A5-9BAA-88253D23C9A4}"/>
          </ac:spMkLst>
        </pc:spChg>
        <pc:picChg chg="mod">
          <ac:chgData name="Åkerman, Ulla" userId="d0083935-d6d3-4ce6-bb83-b342513b4304" providerId="ADAL" clId="{8B8E260F-8386-47CF-9581-396FD4B2E7B4}" dt="2020-11-03T14:03:47.096" v="18" actId="962"/>
          <ac:picMkLst>
            <pc:docMk/>
            <pc:sldMk cId="141904808" sldId="318"/>
            <ac:picMk id="11" creationId="{1153D70B-253E-4728-8616-A6C0E9899CF8}"/>
          </ac:picMkLst>
        </pc:picChg>
      </pc:sldChg>
      <pc:sldChg chg="modSp">
        <pc:chgData name="Åkerman, Ulla" userId="d0083935-d6d3-4ce6-bb83-b342513b4304" providerId="ADAL" clId="{8B8E260F-8386-47CF-9581-396FD4B2E7B4}" dt="2020-11-03T14:51:42.677" v="128"/>
        <pc:sldMkLst>
          <pc:docMk/>
          <pc:sldMk cId="2693255530" sldId="319"/>
        </pc:sldMkLst>
        <pc:spChg chg="mod">
          <ac:chgData name="Åkerman, Ulla" userId="d0083935-d6d3-4ce6-bb83-b342513b4304" providerId="ADAL" clId="{8B8E260F-8386-47CF-9581-396FD4B2E7B4}" dt="2020-11-03T14:51:34.934" v="127"/>
          <ac:spMkLst>
            <pc:docMk/>
            <pc:sldMk cId="2693255530" sldId="319"/>
            <ac:spMk id="2" creationId="{CB20D011-AFBF-4AD3-B4D1-1615B5E3811A}"/>
          </ac:spMkLst>
        </pc:spChg>
        <pc:spChg chg="mod">
          <ac:chgData name="Åkerman, Ulla" userId="d0083935-d6d3-4ce6-bb83-b342513b4304" providerId="ADAL" clId="{8B8E260F-8386-47CF-9581-396FD4B2E7B4}" dt="2020-11-03T14:51:42.677" v="128"/>
          <ac:spMkLst>
            <pc:docMk/>
            <pc:sldMk cId="2693255530" sldId="319"/>
            <ac:spMk id="7" creationId="{36F6BDEC-0039-481F-A6CF-97F613C71E08}"/>
          </ac:spMkLst>
        </pc:spChg>
        <pc:picChg chg="mod">
          <ac:chgData name="Åkerman, Ulla" userId="d0083935-d6d3-4ce6-bb83-b342513b4304" providerId="ADAL" clId="{8B8E260F-8386-47CF-9581-396FD4B2E7B4}" dt="2020-11-03T14:04:45.435" v="22" actId="962"/>
          <ac:picMkLst>
            <pc:docMk/>
            <pc:sldMk cId="2693255530" sldId="319"/>
            <ac:picMk id="11" creationId="{5079D606-6997-4824-9A99-17611DACFA91}"/>
          </ac:picMkLst>
        </pc:picChg>
      </pc:sldChg>
      <pc:sldChg chg="modSp">
        <pc:chgData name="Åkerman, Ulla" userId="d0083935-d6d3-4ce6-bb83-b342513b4304" providerId="ADAL" clId="{8B8E260F-8386-47CF-9581-396FD4B2E7B4}" dt="2020-11-03T14:51:59.585" v="141" actId="20577"/>
        <pc:sldMkLst>
          <pc:docMk/>
          <pc:sldMk cId="3034249621" sldId="320"/>
        </pc:sldMkLst>
        <pc:spChg chg="mod">
          <ac:chgData name="Åkerman, Ulla" userId="d0083935-d6d3-4ce6-bb83-b342513b4304" providerId="ADAL" clId="{8B8E260F-8386-47CF-9581-396FD4B2E7B4}" dt="2020-11-03T14:51:59.585" v="141" actId="20577"/>
          <ac:spMkLst>
            <pc:docMk/>
            <pc:sldMk cId="3034249621" sldId="320"/>
            <ac:spMk id="2" creationId="{ACD27516-431F-4010-9782-95E548CB8B5E}"/>
          </ac:spMkLst>
        </pc:spChg>
      </pc:sldChg>
      <pc:sldChg chg="modSp">
        <pc:chgData name="Åkerman, Ulla" userId="d0083935-d6d3-4ce6-bb83-b342513b4304" providerId="ADAL" clId="{8B8E260F-8386-47CF-9581-396FD4B2E7B4}" dt="2020-11-04T09:18:37.371" v="1528" actId="962"/>
        <pc:sldMkLst>
          <pc:docMk/>
          <pc:sldMk cId="2779427517" sldId="321"/>
        </pc:sldMkLst>
        <pc:spChg chg="mod">
          <ac:chgData name="Åkerman, Ulla" userId="d0083935-d6d3-4ce6-bb83-b342513b4304" providerId="ADAL" clId="{8B8E260F-8386-47CF-9581-396FD4B2E7B4}" dt="2020-11-03T14:52:09.177" v="148" actId="20577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Åkerman, Ulla" userId="d0083935-d6d3-4ce6-bb83-b342513b4304" providerId="ADAL" clId="{8B8E260F-8386-47CF-9581-396FD4B2E7B4}" dt="2020-11-03T14:52:24.365" v="149"/>
          <ac:spMkLst>
            <pc:docMk/>
            <pc:sldMk cId="2779427517" sldId="321"/>
            <ac:spMk id="7" creationId="{793213FD-CD3D-4EC6-B0E8-92240D72F06D}"/>
          </ac:spMkLst>
        </pc:spChg>
        <pc:picChg chg="mod">
          <ac:chgData name="Åkerman, Ulla" userId="d0083935-d6d3-4ce6-bb83-b342513b4304" providerId="ADAL" clId="{8B8E260F-8386-47CF-9581-396FD4B2E7B4}" dt="2020-11-04T09:18:37.371" v="1528" actId="962"/>
          <ac:picMkLst>
            <pc:docMk/>
            <pc:sldMk cId="2779427517" sldId="321"/>
            <ac:picMk id="11" creationId="{19B48629-EB57-41B8-B635-06A506B919B1}"/>
          </ac:picMkLst>
        </pc:picChg>
      </pc:sldChg>
      <pc:sldChg chg="modSp">
        <pc:chgData name="Åkerman, Ulla" userId="d0083935-d6d3-4ce6-bb83-b342513b4304" providerId="ADAL" clId="{8B8E260F-8386-47CF-9581-396FD4B2E7B4}" dt="2020-11-03T14:08:20.034" v="44"/>
        <pc:sldMkLst>
          <pc:docMk/>
          <pc:sldMk cId="2207101687" sldId="322"/>
        </pc:sldMkLst>
        <pc:spChg chg="mod">
          <ac:chgData name="Åkerman, Ulla" userId="d0083935-d6d3-4ce6-bb83-b342513b4304" providerId="ADAL" clId="{8B8E260F-8386-47CF-9581-396FD4B2E7B4}" dt="2020-11-03T14:08:20.034" v="44"/>
          <ac:spMkLst>
            <pc:docMk/>
            <pc:sldMk cId="2207101687" sldId="322"/>
            <ac:spMk id="2" creationId="{7B3CFDD9-D770-4E53-86E3-9425BA99DEAF}"/>
          </ac:spMkLst>
        </pc:spChg>
      </pc:sldChg>
      <pc:sldChg chg="modSp">
        <pc:chgData name="Åkerman, Ulla" userId="d0083935-d6d3-4ce6-bb83-b342513b4304" providerId="ADAL" clId="{8B8E260F-8386-47CF-9581-396FD4B2E7B4}" dt="2020-11-09T08:42:13.374" v="1699" actId="962"/>
        <pc:sldMkLst>
          <pc:docMk/>
          <pc:sldMk cId="1141246981" sldId="323"/>
        </pc:sldMkLst>
        <pc:spChg chg="mod">
          <ac:chgData name="Åkerman, Ulla" userId="d0083935-d6d3-4ce6-bb83-b342513b4304" providerId="ADAL" clId="{8B8E260F-8386-47CF-9581-396FD4B2E7B4}" dt="2020-11-03T14:08:49.487" v="61" actId="20577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8B8E260F-8386-47CF-9581-396FD4B2E7B4}" dt="2020-11-04T09:21:43.072" v="1546" actId="20577"/>
          <ac:spMkLst>
            <pc:docMk/>
            <pc:sldMk cId="1141246981" sldId="323"/>
            <ac:spMk id="7" creationId="{289BF15A-6100-470A-862E-4C2C3B61E477}"/>
          </ac:spMkLst>
        </pc:spChg>
        <pc:picChg chg="mod">
          <ac:chgData name="Åkerman, Ulla" userId="d0083935-d6d3-4ce6-bb83-b342513b4304" providerId="ADAL" clId="{8B8E260F-8386-47CF-9581-396FD4B2E7B4}" dt="2020-11-09T08:42:13.374" v="1699" actId="962"/>
          <ac:picMkLst>
            <pc:docMk/>
            <pc:sldMk cId="1141246981" sldId="323"/>
            <ac:picMk id="19" creationId="{367C2EC4-5F5F-442C-B821-9CEE06DA7DFB}"/>
          </ac:picMkLst>
        </pc:picChg>
      </pc:sldChg>
      <pc:sldChg chg="modSp">
        <pc:chgData name="Åkerman, Ulla" userId="d0083935-d6d3-4ce6-bb83-b342513b4304" providerId="ADAL" clId="{8B8E260F-8386-47CF-9581-396FD4B2E7B4}" dt="2020-11-09T14:12:36.140" v="1745" actId="313"/>
        <pc:sldMkLst>
          <pc:docMk/>
          <pc:sldMk cId="3473346265" sldId="324"/>
        </pc:sldMkLst>
        <pc:spChg chg="mod">
          <ac:chgData name="Åkerman, Ulla" userId="d0083935-d6d3-4ce6-bb83-b342513b4304" providerId="ADAL" clId="{8B8E260F-8386-47CF-9581-396FD4B2E7B4}" dt="2020-11-03T14:09:55.344" v="75" actId="20577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8B8E260F-8386-47CF-9581-396FD4B2E7B4}" dt="2020-11-03T14:54:29.025" v="177" actId="1076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8B8E260F-8386-47CF-9581-396FD4B2E7B4}" dt="2020-11-03T14:54:12.088" v="175" actId="14100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8B8E260F-8386-47CF-9581-396FD4B2E7B4}" dt="2020-11-09T08:51:52.935" v="1703" actId="1076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8B8E260F-8386-47CF-9581-396FD4B2E7B4}" dt="2020-11-04T09:25:49.684" v="1565" actId="1076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8B8E260F-8386-47CF-9581-396FD4B2E7B4}" dt="2020-11-03T14:55:51.079" v="217" actId="14100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8B8E260F-8386-47CF-9581-396FD4B2E7B4}" dt="2020-11-03T14:56:23.522" v="223" actId="14100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8B8E260F-8386-47CF-9581-396FD4B2E7B4}" dt="2020-11-03T14:57:05.839" v="229" actId="14100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8B8E260F-8386-47CF-9581-396FD4B2E7B4}" dt="2020-11-04T09:28:57.078" v="1568" actId="6549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8B8E260F-8386-47CF-9581-396FD4B2E7B4}" dt="2020-11-04T09:28:48.604" v="1566" actId="1035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8B8E260F-8386-47CF-9581-396FD4B2E7B4}" dt="2020-11-03T15:00:56.665" v="253" actId="554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8B8E260F-8386-47CF-9581-396FD4B2E7B4}" dt="2020-11-09T08:48:19.878" v="1701" actId="1035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8B8E260F-8386-47CF-9581-396FD4B2E7B4}" dt="2020-11-03T14:59:56.505" v="248" actId="1036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8B8E260F-8386-47CF-9581-396FD4B2E7B4}" dt="2020-11-03T15:00:46.726" v="252" actId="554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8B8E260F-8386-47CF-9581-396FD4B2E7B4}" dt="2020-11-03T15:00:46.726" v="252" actId="554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8B8E260F-8386-47CF-9581-396FD4B2E7B4}" dt="2020-11-03T15:01:14.625" v="256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8B8E260F-8386-47CF-9581-396FD4B2E7B4}" dt="2020-11-03T15:01:14.625" v="256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8B8E260F-8386-47CF-9581-396FD4B2E7B4}" dt="2020-11-03T14:56:44.864" v="225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8B8E260F-8386-47CF-9581-396FD4B2E7B4}" dt="2020-11-09T14:12:36.140" v="1745" actId="313"/>
          <ac:spMkLst>
            <pc:docMk/>
            <pc:sldMk cId="3473346265" sldId="324"/>
            <ac:spMk id="55" creationId="{0B14506A-2825-4BB1-804B-279904657466}"/>
          </ac:spMkLst>
        </pc:spChg>
        <pc:picChg chg="mod">
          <ac:chgData name="Åkerman, Ulla" userId="d0083935-d6d3-4ce6-bb83-b342513b4304" providerId="ADAL" clId="{8B8E260F-8386-47CF-9581-396FD4B2E7B4}" dt="2020-11-04T09:31:50.561" v="1570" actId="1076"/>
          <ac:picMkLst>
            <pc:docMk/>
            <pc:sldMk cId="3473346265" sldId="324"/>
            <ac:picMk id="8" creationId="{FE101584-572C-412C-A463-03B06FD15202}"/>
          </ac:picMkLst>
        </pc:picChg>
      </pc:sldChg>
      <pc:sldChg chg="addSp delSp modSp">
        <pc:chgData name="Åkerman, Ulla" userId="d0083935-d6d3-4ce6-bb83-b342513b4304" providerId="ADAL" clId="{8B8E260F-8386-47CF-9581-396FD4B2E7B4}" dt="2020-11-04T09:33:08.605" v="1572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8B8E260F-8386-47CF-9581-396FD4B2E7B4}" dt="2020-11-04T09:33:08.605" v="1572" actId="20577"/>
          <ac:spMkLst>
            <pc:docMk/>
            <pc:sldMk cId="2368783740" sldId="325"/>
            <ac:spMk id="2" creationId="{67BE9C06-4D52-488E-A105-D3E45CCEA20C}"/>
          </ac:spMkLst>
        </pc:spChg>
        <pc:spChg chg="add del">
          <ac:chgData name="Åkerman, Ulla" userId="d0083935-d6d3-4ce6-bb83-b342513b4304" providerId="ADAL" clId="{8B8E260F-8386-47CF-9581-396FD4B2E7B4}" dt="2020-11-03T15:02:17.204" v="274" actId="478"/>
          <ac:spMkLst>
            <pc:docMk/>
            <pc:sldMk cId="2368783740" sldId="325"/>
            <ac:spMk id="6" creationId="{1F740411-FD89-403B-A792-997D75B0C435}"/>
          </ac:spMkLst>
        </pc:spChg>
      </pc:sldChg>
      <pc:sldChg chg="modSp">
        <pc:chgData name="Åkerman, Ulla" userId="d0083935-d6d3-4ce6-bb83-b342513b4304" providerId="ADAL" clId="{8B8E260F-8386-47CF-9581-396FD4B2E7B4}" dt="2020-11-04T09:22:13.400" v="1559" actId="20577"/>
        <pc:sldMkLst>
          <pc:docMk/>
          <pc:sldMk cId="2615051094" sldId="326"/>
        </pc:sldMkLst>
        <pc:spChg chg="mod">
          <ac:chgData name="Åkerman, Ulla" userId="d0083935-d6d3-4ce6-bb83-b342513b4304" providerId="ADAL" clId="{8B8E260F-8386-47CF-9581-396FD4B2E7B4}" dt="2020-11-04T09:22:09.481" v="1552" actId="14100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8B8E260F-8386-47CF-9581-396FD4B2E7B4}" dt="2020-11-04T09:22:13.400" v="1559" actId="20577"/>
          <ac:spMkLst>
            <pc:docMk/>
            <pc:sldMk cId="2615051094" sldId="326"/>
            <ac:spMk id="7" creationId="{4736D399-2CFA-43B4-B9B8-CF59B9956A13}"/>
          </ac:spMkLst>
        </pc:spChg>
        <pc:picChg chg="mod">
          <ac:chgData name="Åkerman, Ulla" userId="d0083935-d6d3-4ce6-bb83-b342513b4304" providerId="ADAL" clId="{8B8E260F-8386-47CF-9581-396FD4B2E7B4}" dt="2020-11-03T15:11:46.049" v="497" actId="962"/>
          <ac:picMkLst>
            <pc:docMk/>
            <pc:sldMk cId="2615051094" sldId="326"/>
            <ac:picMk id="15" creationId="{E96B0C07-C3C5-4B20-BF55-004C66B02120}"/>
          </ac:picMkLst>
        </pc:picChg>
      </pc:sldChg>
      <pc:sldChg chg="modSp">
        <pc:chgData name="Åkerman, Ulla" userId="d0083935-d6d3-4ce6-bb83-b342513b4304" providerId="ADAL" clId="{8B8E260F-8386-47CF-9581-396FD4B2E7B4}" dt="2020-11-09T11:02:34.120" v="1737" actId="20577"/>
        <pc:sldMkLst>
          <pc:docMk/>
          <pc:sldMk cId="232067516" sldId="327"/>
        </pc:sldMkLst>
        <pc:spChg chg="mod">
          <ac:chgData name="Åkerman, Ulla" userId="d0083935-d6d3-4ce6-bb83-b342513b4304" providerId="ADAL" clId="{8B8E260F-8386-47CF-9581-396FD4B2E7B4}" dt="2020-11-03T15:20:43.967" v="715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8B8E260F-8386-47CF-9581-396FD4B2E7B4}" dt="2020-11-04T09:36:42.204" v="1573" actId="1076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8B8E260F-8386-47CF-9581-396FD4B2E7B4}" dt="2020-11-03T15:13:54.117" v="545" actId="207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8B8E260F-8386-47CF-9581-396FD4B2E7B4}" dt="2020-11-03T15:15:34.121" v="555" actId="6549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8B8E260F-8386-47CF-9581-396FD4B2E7B4}" dt="2020-11-09T11:02:34.120" v="1737" actId="20577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8B8E260F-8386-47CF-9581-396FD4B2E7B4}" dt="2020-11-04T09:46:47.321" v="1575" actId="207"/>
          <ac:spMkLst>
            <pc:docMk/>
            <pc:sldMk cId="232067516" sldId="327"/>
            <ac:spMk id="19" creationId="{0AC9D87A-54FD-4128-A5B7-26F76A9E76FF}"/>
          </ac:spMkLst>
        </pc:spChg>
        <pc:grpChg chg="mod">
          <ac:chgData name="Åkerman, Ulla" userId="d0083935-d6d3-4ce6-bb83-b342513b4304" providerId="ADAL" clId="{8B8E260F-8386-47CF-9581-396FD4B2E7B4}" dt="2020-11-03T15:15:44.951" v="556" actId="1035"/>
          <ac:grpSpMkLst>
            <pc:docMk/>
            <pc:sldMk cId="232067516" sldId="327"/>
            <ac:grpSpMk id="16" creationId="{5991FF92-EB2C-4479-8A78-A93B378B7F00}"/>
          </ac:grpSpMkLst>
        </pc:grpChg>
        <pc:picChg chg="mod">
          <ac:chgData name="Åkerman, Ulla" userId="d0083935-d6d3-4ce6-bb83-b342513b4304" providerId="ADAL" clId="{8B8E260F-8386-47CF-9581-396FD4B2E7B4}" dt="2020-11-03T15:16:21.294" v="602" actId="962"/>
          <ac:picMkLst>
            <pc:docMk/>
            <pc:sldMk cId="232067516" sldId="327"/>
            <ac:picMk id="20" creationId="{7590399E-370E-4163-9F78-787D4B8175B7}"/>
          </ac:picMkLst>
        </pc:picChg>
      </pc:sldChg>
      <pc:sldChg chg="modSp">
        <pc:chgData name="Åkerman, Ulla" userId="d0083935-d6d3-4ce6-bb83-b342513b4304" providerId="ADAL" clId="{8B8E260F-8386-47CF-9581-396FD4B2E7B4}" dt="2020-11-09T09:08:11.923" v="1714" actId="20577"/>
        <pc:sldMkLst>
          <pc:docMk/>
          <pc:sldMk cId="4065768979" sldId="331"/>
        </pc:sldMkLst>
        <pc:spChg chg="mod">
          <ac:chgData name="Åkerman, Ulla" userId="d0083935-d6d3-4ce6-bb83-b342513b4304" providerId="ADAL" clId="{8B8E260F-8386-47CF-9581-396FD4B2E7B4}" dt="2020-11-03T15:25:54.464" v="825" actId="14100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8B8E260F-8386-47CF-9581-396FD4B2E7B4}" dt="2020-11-09T09:08:11.923" v="1714" actId="20577"/>
          <ac:spMkLst>
            <pc:docMk/>
            <pc:sldMk cId="4065768979" sldId="331"/>
            <ac:spMk id="7" creationId="{E661F19C-12D2-4423-B2FC-907D1AED8BE4}"/>
          </ac:spMkLst>
        </pc:spChg>
        <pc:picChg chg="mod">
          <ac:chgData name="Åkerman, Ulla" userId="d0083935-d6d3-4ce6-bb83-b342513b4304" providerId="ADAL" clId="{8B8E260F-8386-47CF-9581-396FD4B2E7B4}" dt="2020-11-03T15:25:34.586" v="821" actId="962"/>
          <ac:picMkLst>
            <pc:docMk/>
            <pc:sldMk cId="4065768979" sldId="331"/>
            <ac:picMk id="17" creationId="{511CD96F-1B08-4321-836E-33694C523424}"/>
          </ac:picMkLst>
        </pc:picChg>
      </pc:sldChg>
      <pc:sldChg chg="modSp">
        <pc:chgData name="Åkerman, Ulla" userId="d0083935-d6d3-4ce6-bb83-b342513b4304" providerId="ADAL" clId="{8B8E260F-8386-47CF-9581-396FD4B2E7B4}" dt="2020-11-03T15:30:52.008" v="1022" actId="962"/>
        <pc:sldMkLst>
          <pc:docMk/>
          <pc:sldMk cId="3277284000" sldId="332"/>
        </pc:sldMkLst>
        <pc:spChg chg="mod">
          <ac:chgData name="Åkerman, Ulla" userId="d0083935-d6d3-4ce6-bb83-b342513b4304" providerId="ADAL" clId="{8B8E260F-8386-47CF-9581-396FD4B2E7B4}" dt="2020-11-03T15:26:32.804" v="836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8B8E260F-8386-47CF-9581-396FD4B2E7B4}" dt="2020-11-03T15:28:04.218" v="862" actId="6549"/>
          <ac:spMkLst>
            <pc:docMk/>
            <pc:sldMk cId="3277284000" sldId="332"/>
            <ac:spMk id="7" creationId="{E661F19C-12D2-4423-B2FC-907D1AED8BE4}"/>
          </ac:spMkLst>
        </pc:spChg>
        <pc:picChg chg="mod">
          <ac:chgData name="Åkerman, Ulla" userId="d0083935-d6d3-4ce6-bb83-b342513b4304" providerId="ADAL" clId="{8B8E260F-8386-47CF-9581-396FD4B2E7B4}" dt="2020-11-03T15:30:52.008" v="1022" actId="962"/>
          <ac:picMkLst>
            <pc:docMk/>
            <pc:sldMk cId="3277284000" sldId="332"/>
            <ac:picMk id="17" creationId="{4F304900-0412-45E2-BFEE-C8B11510ED20}"/>
          </ac:picMkLst>
        </pc:picChg>
      </pc:sldChg>
      <pc:sldChg chg="modSp">
        <pc:chgData name="Åkerman, Ulla" userId="d0083935-d6d3-4ce6-bb83-b342513b4304" providerId="ADAL" clId="{8B8E260F-8386-47CF-9581-396FD4B2E7B4}" dt="2020-11-03T15:31:07.090" v="1023"/>
        <pc:sldMkLst>
          <pc:docMk/>
          <pc:sldMk cId="2310317643" sldId="333"/>
        </pc:sldMkLst>
        <pc:spChg chg="mod">
          <ac:chgData name="Åkerman, Ulla" userId="d0083935-d6d3-4ce6-bb83-b342513b4304" providerId="ADAL" clId="{8B8E260F-8386-47CF-9581-396FD4B2E7B4}" dt="2020-11-03T15:31:07.090" v="1023"/>
          <ac:spMkLst>
            <pc:docMk/>
            <pc:sldMk cId="2310317643" sldId="333"/>
            <ac:spMk id="2" creationId="{A9BF528C-4107-435F-935B-86CCE7062420}"/>
          </ac:spMkLst>
        </pc:spChg>
      </pc:sldChg>
      <pc:sldChg chg="modSp">
        <pc:chgData name="Åkerman, Ulla" userId="d0083935-d6d3-4ce6-bb83-b342513b4304" providerId="ADAL" clId="{8B8E260F-8386-47CF-9581-396FD4B2E7B4}" dt="2020-11-04T09:51:24.261" v="1577" actId="962"/>
        <pc:sldMkLst>
          <pc:docMk/>
          <pc:sldMk cId="3769486148" sldId="334"/>
        </pc:sldMkLst>
        <pc:spChg chg="mod">
          <ac:chgData name="Åkerman, Ulla" userId="d0083935-d6d3-4ce6-bb83-b342513b4304" providerId="ADAL" clId="{8B8E260F-8386-47CF-9581-396FD4B2E7B4}" dt="2020-11-03T15:31:18.778" v="1024"/>
          <ac:spMkLst>
            <pc:docMk/>
            <pc:sldMk cId="3769486148" sldId="334"/>
            <ac:spMk id="2" creationId="{B38669A0-0EA8-4BE2-9A30-D4DE43DCD0C6}"/>
          </ac:spMkLst>
        </pc:spChg>
        <pc:spChg chg="mod">
          <ac:chgData name="Åkerman, Ulla" userId="d0083935-d6d3-4ce6-bb83-b342513b4304" providerId="ADAL" clId="{8B8E260F-8386-47CF-9581-396FD4B2E7B4}" dt="2020-11-03T15:32:07.530" v="1029" actId="962"/>
          <ac:spMkLst>
            <pc:docMk/>
            <pc:sldMk cId="3769486148" sldId="334"/>
            <ac:spMk id="7" creationId="{DA7DE232-EA80-43E6-9FF1-80EFB33B81A5}"/>
          </ac:spMkLst>
        </pc:spChg>
        <pc:picChg chg="mod">
          <ac:chgData name="Åkerman, Ulla" userId="d0083935-d6d3-4ce6-bb83-b342513b4304" providerId="ADAL" clId="{8B8E260F-8386-47CF-9581-396FD4B2E7B4}" dt="2020-11-04T09:51:24.261" v="1577" actId="962"/>
          <ac:picMkLst>
            <pc:docMk/>
            <pc:sldMk cId="3769486148" sldId="334"/>
            <ac:picMk id="10" creationId="{BB5F2A51-4CF1-485C-975A-D3A75CAFFCAD}"/>
          </ac:picMkLst>
        </pc:picChg>
      </pc:sldChg>
      <pc:sldChg chg="modSp">
        <pc:chgData name="Åkerman, Ulla" userId="d0083935-d6d3-4ce6-bb83-b342513b4304" providerId="ADAL" clId="{8B8E260F-8386-47CF-9581-396FD4B2E7B4}" dt="2020-11-09T10:39:46.420" v="1734" actId="14100"/>
        <pc:sldMkLst>
          <pc:docMk/>
          <pc:sldMk cId="1660831285" sldId="335"/>
        </pc:sldMkLst>
        <pc:spChg chg="mod">
          <ac:chgData name="Åkerman, Ulla" userId="d0083935-d6d3-4ce6-bb83-b342513b4304" providerId="ADAL" clId="{8B8E260F-8386-47CF-9581-396FD4B2E7B4}" dt="2020-11-04T09:52:48.419" v="1578" actId="6549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8B8E260F-8386-47CF-9581-396FD4B2E7B4}" dt="2020-11-04T09:58:47.412" v="1589" actId="1036"/>
          <ac:spMkLst>
            <pc:docMk/>
            <pc:sldMk cId="1660831285" sldId="335"/>
            <ac:spMk id="4" creationId="{8418D821-FF91-401E-AC91-97470418286A}"/>
          </ac:spMkLst>
        </pc:spChg>
        <pc:spChg chg="mod">
          <ac:chgData name="Åkerman, Ulla" userId="d0083935-d6d3-4ce6-bb83-b342513b4304" providerId="ADAL" clId="{8B8E260F-8386-47CF-9581-396FD4B2E7B4}" dt="2020-11-04T09:58:47.412" v="1589" actId="1036"/>
          <ac:spMkLst>
            <pc:docMk/>
            <pc:sldMk cId="1660831285" sldId="335"/>
            <ac:spMk id="6" creationId="{3EC2BEDC-7090-41D3-AADC-1629D90F677F}"/>
          </ac:spMkLst>
        </pc:spChg>
        <pc:spChg chg="mod">
          <ac:chgData name="Åkerman, Ulla" userId="d0083935-d6d3-4ce6-bb83-b342513b4304" providerId="ADAL" clId="{8B8E260F-8386-47CF-9581-396FD4B2E7B4}" dt="2020-11-04T07:45:40.202" v="1034" actId="14100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8B8E260F-8386-47CF-9581-396FD4B2E7B4}" dt="2020-11-04T07:45:57.609" v="1037" actId="14100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8B8E260F-8386-47CF-9581-396FD4B2E7B4}" dt="2020-11-04T09:58:30.921" v="1587" actId="103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8B8E260F-8386-47CF-9581-396FD4B2E7B4}" dt="2020-11-04T09:58:47.412" v="1589" actId="103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8B8E260F-8386-47CF-9581-396FD4B2E7B4}" dt="2020-11-09T09:59:18.491" v="1717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8B8E260F-8386-47CF-9581-396FD4B2E7B4}" dt="2020-11-04T09:58:47.412" v="1589" actId="103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8B8E260F-8386-47CF-9581-396FD4B2E7B4}" dt="2020-11-04T09:58:47.412" v="1589" actId="1036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8B8E260F-8386-47CF-9581-396FD4B2E7B4}" dt="2020-11-09T10:39:46.420" v="1734" actId="14100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8B8E260F-8386-47CF-9581-396FD4B2E7B4}" dt="2020-11-04T10:31:02.293" v="1655" actId="6549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Åkerman, Ulla" userId="d0083935-d6d3-4ce6-bb83-b342513b4304" providerId="ADAL" clId="{8B8E260F-8386-47CF-9581-396FD4B2E7B4}" dt="2020-11-04T09:58:30.921" v="1587" actId="103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8B8E260F-8386-47CF-9581-396FD4B2E7B4}" dt="2020-11-04T09:58:47.412" v="1589" actId="103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8B8E260F-8386-47CF-9581-396FD4B2E7B4}" dt="2020-11-04T09:58:47.412" v="1589" actId="1036"/>
          <ac:grpSpMkLst>
            <pc:docMk/>
            <pc:sldMk cId="1660831285" sldId="335"/>
            <ac:grpSpMk id="24" creationId="{BBEF9CE3-88FE-470A-BE37-0FD7879DA3BE}"/>
          </ac:grpSpMkLst>
        </pc:grpChg>
        <pc:picChg chg="mod">
          <ac:chgData name="Åkerman, Ulla" userId="d0083935-d6d3-4ce6-bb83-b342513b4304" providerId="ADAL" clId="{8B8E260F-8386-47CF-9581-396FD4B2E7B4}" dt="2020-11-04T07:50:26.332" v="1089" actId="962"/>
          <ac:picMkLst>
            <pc:docMk/>
            <pc:sldMk cId="1660831285" sldId="335"/>
            <ac:picMk id="3" creationId="{8AB25414-19BB-4D90-A76B-50616A8115F4}"/>
          </ac:picMkLst>
        </pc:picChg>
      </pc:sldChg>
      <pc:sldChg chg="modSp">
        <pc:chgData name="Åkerman, Ulla" userId="d0083935-d6d3-4ce6-bb83-b342513b4304" providerId="ADAL" clId="{8B8E260F-8386-47CF-9581-396FD4B2E7B4}" dt="2020-11-04T10:08:34.486" v="1609" actId="962"/>
        <pc:sldMkLst>
          <pc:docMk/>
          <pc:sldMk cId="1158175688" sldId="336"/>
        </pc:sldMkLst>
        <pc:spChg chg="mod">
          <ac:chgData name="Åkerman, Ulla" userId="d0083935-d6d3-4ce6-bb83-b342513b4304" providerId="ADAL" clId="{8B8E260F-8386-47CF-9581-396FD4B2E7B4}" dt="2020-11-04T08:28:20.570" v="1299" actId="20577"/>
          <ac:spMkLst>
            <pc:docMk/>
            <pc:sldMk cId="1158175688" sldId="336"/>
            <ac:spMk id="2" creationId="{32FBF524-336F-43CD-80E6-6382140E4C93}"/>
          </ac:spMkLst>
        </pc:spChg>
        <pc:spChg chg="mod">
          <ac:chgData name="Åkerman, Ulla" userId="d0083935-d6d3-4ce6-bb83-b342513b4304" providerId="ADAL" clId="{8B8E260F-8386-47CF-9581-396FD4B2E7B4}" dt="2020-11-04T08:28:13.367" v="1291"/>
          <ac:spMkLst>
            <pc:docMk/>
            <pc:sldMk cId="1158175688" sldId="336"/>
            <ac:spMk id="7" creationId="{004A39AC-7E45-4C2E-BBE6-70F51A8FB928}"/>
          </ac:spMkLst>
        </pc:spChg>
        <pc:picChg chg="mod">
          <ac:chgData name="Åkerman, Ulla" userId="d0083935-d6d3-4ce6-bb83-b342513b4304" providerId="ADAL" clId="{8B8E260F-8386-47CF-9581-396FD4B2E7B4}" dt="2020-11-04T10:08:34.486" v="1609" actId="962"/>
          <ac:picMkLst>
            <pc:docMk/>
            <pc:sldMk cId="1158175688" sldId="336"/>
            <ac:picMk id="10" creationId="{FB53E034-1666-4BB9-ADE5-B255A3C3C358}"/>
          </ac:picMkLst>
        </pc:picChg>
      </pc:sldChg>
      <pc:sldChg chg="modSp">
        <pc:chgData name="Åkerman, Ulla" userId="d0083935-d6d3-4ce6-bb83-b342513b4304" providerId="ADAL" clId="{8B8E260F-8386-47CF-9581-396FD4B2E7B4}" dt="2020-11-04T08:26:29.886" v="1290"/>
        <pc:sldMkLst>
          <pc:docMk/>
          <pc:sldMk cId="867636931" sldId="337"/>
        </pc:sldMkLst>
        <pc:spChg chg="mod">
          <ac:chgData name="Åkerman, Ulla" userId="d0083935-d6d3-4ce6-bb83-b342513b4304" providerId="ADAL" clId="{8B8E260F-8386-47CF-9581-396FD4B2E7B4}" dt="2020-11-04T08:26:29.886" v="1290"/>
          <ac:spMkLst>
            <pc:docMk/>
            <pc:sldMk cId="867636931" sldId="337"/>
            <ac:spMk id="2" creationId="{B05CEB8F-E62C-45DB-A0CA-3CB9826653A1}"/>
          </ac:spMkLst>
        </pc:spChg>
      </pc:sldChg>
      <pc:sldChg chg="modSp">
        <pc:chgData name="Åkerman, Ulla" userId="d0083935-d6d3-4ce6-bb83-b342513b4304" providerId="ADAL" clId="{8B8E260F-8386-47CF-9581-396FD4B2E7B4}" dt="2020-11-04T10:03:12.369" v="1607" actId="962"/>
        <pc:sldMkLst>
          <pc:docMk/>
          <pc:sldMk cId="3110583444" sldId="338"/>
        </pc:sldMkLst>
        <pc:spChg chg="mod">
          <ac:chgData name="Åkerman, Ulla" userId="d0083935-d6d3-4ce6-bb83-b342513b4304" providerId="ADAL" clId="{8B8E260F-8386-47CF-9581-396FD4B2E7B4}" dt="2020-11-04T10:01:14.693" v="1590"/>
          <ac:spMkLst>
            <pc:docMk/>
            <pc:sldMk cId="3110583444" sldId="338"/>
            <ac:spMk id="2" creationId="{40E6F01B-EEE1-4EA1-9D74-23B85D1B6F25}"/>
          </ac:spMkLst>
        </pc:spChg>
        <pc:spChg chg="mod">
          <ac:chgData name="Åkerman, Ulla" userId="d0083935-d6d3-4ce6-bb83-b342513b4304" providerId="ADAL" clId="{8B8E260F-8386-47CF-9581-396FD4B2E7B4}" dt="2020-11-04T10:01:55.627" v="1595" actId="20577"/>
          <ac:spMkLst>
            <pc:docMk/>
            <pc:sldMk cId="3110583444" sldId="338"/>
            <ac:spMk id="7" creationId="{44A708AF-15D1-4FCF-904D-BE9B29A1079F}"/>
          </ac:spMkLst>
        </pc:spChg>
        <pc:picChg chg="mod">
          <ac:chgData name="Åkerman, Ulla" userId="d0083935-d6d3-4ce6-bb83-b342513b4304" providerId="ADAL" clId="{8B8E260F-8386-47CF-9581-396FD4B2E7B4}" dt="2020-11-04T10:03:12.369" v="1607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8B8E260F-8386-47CF-9581-396FD4B2E7B4}" dt="2020-11-09T10:39:29.811" v="1727" actId="14100"/>
        <pc:sldMkLst>
          <pc:docMk/>
          <pc:sldMk cId="1247457502" sldId="339"/>
        </pc:sldMkLst>
        <pc:spChg chg="mod">
          <ac:chgData name="Åkerman, Ulla" userId="d0083935-d6d3-4ce6-bb83-b342513b4304" providerId="ADAL" clId="{8B8E260F-8386-47CF-9581-396FD4B2E7B4}" dt="2020-11-04T08:51:31.269" v="1411" actId="14100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Åkerman, Ulla" userId="d0083935-d6d3-4ce6-bb83-b342513b4304" providerId="ADAL" clId="{8B8E260F-8386-47CF-9581-396FD4B2E7B4}" dt="2020-11-04T08:56:40.141" v="1457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Åkerman, Ulla" userId="d0083935-d6d3-4ce6-bb83-b342513b4304" providerId="ADAL" clId="{8B8E260F-8386-47CF-9581-396FD4B2E7B4}" dt="2020-11-04T10:24:28.365" v="1649" actId="1076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Åkerman, Ulla" userId="d0083935-d6d3-4ce6-bb83-b342513b4304" providerId="ADAL" clId="{8B8E260F-8386-47CF-9581-396FD4B2E7B4}" dt="2020-11-09T09:34:09.914" v="1715" actId="1076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Åkerman, Ulla" userId="d0083935-d6d3-4ce6-bb83-b342513b4304" providerId="ADAL" clId="{8B8E260F-8386-47CF-9581-396FD4B2E7B4}" dt="2020-11-04T08:57:40.506" v="1466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Åkerman, Ulla" userId="d0083935-d6d3-4ce6-bb83-b342513b4304" providerId="ADAL" clId="{8B8E260F-8386-47CF-9581-396FD4B2E7B4}" dt="2020-11-09T09:59:09.395" v="1716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Åkerman, Ulla" userId="d0083935-d6d3-4ce6-bb83-b342513b4304" providerId="ADAL" clId="{8B8E260F-8386-47CF-9581-396FD4B2E7B4}" dt="2020-11-04T08:58:27.538" v="1472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Åkerman, Ulla" userId="d0083935-d6d3-4ce6-bb83-b342513b4304" providerId="ADAL" clId="{8B8E260F-8386-47CF-9581-396FD4B2E7B4}" dt="2020-11-04T08:57:00.140" v="1460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8B8E260F-8386-47CF-9581-396FD4B2E7B4}" dt="2020-11-09T10:39:29.811" v="1727" actId="14100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8B8E260F-8386-47CF-9581-396FD4B2E7B4}" dt="2020-11-04T10:30:37.446" v="1654" actId="6549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Åkerman, Ulla" userId="d0083935-d6d3-4ce6-bb83-b342513b4304" providerId="ADAL" clId="{8B8E260F-8386-47CF-9581-396FD4B2E7B4}" dt="2020-11-04T10:25:34.403" v="1652" actId="1076"/>
          <ac:grpSpMkLst>
            <pc:docMk/>
            <pc:sldMk cId="1247457502" sldId="339"/>
            <ac:grpSpMk id="13" creationId="{29D239AB-8329-4D7C-9C52-A467952C0EE6}"/>
          </ac:grpSpMkLst>
        </pc:grpChg>
        <pc:picChg chg="mod">
          <ac:chgData name="Åkerman, Ulla" userId="d0083935-d6d3-4ce6-bb83-b342513b4304" providerId="ADAL" clId="{8B8E260F-8386-47CF-9581-396FD4B2E7B4}" dt="2020-11-04T10:23:47.007" v="1647" actId="962"/>
          <ac:picMkLst>
            <pc:docMk/>
            <pc:sldMk cId="1247457502" sldId="339"/>
            <ac:picMk id="33" creationId="{18EAB739-1041-40CA-A3D3-5D8ED386D1B2}"/>
          </ac:picMkLst>
        </pc:picChg>
      </pc:sldChg>
      <pc:sldChg chg="modSp">
        <pc:chgData name="Åkerman, Ulla" userId="d0083935-d6d3-4ce6-bb83-b342513b4304" providerId="ADAL" clId="{8B8E260F-8386-47CF-9581-396FD4B2E7B4}" dt="2020-11-04T08:29:29.748" v="1308" actId="20577"/>
        <pc:sldMkLst>
          <pc:docMk/>
          <pc:sldMk cId="1744381406" sldId="340"/>
        </pc:sldMkLst>
        <pc:spChg chg="mod">
          <ac:chgData name="Åkerman, Ulla" userId="d0083935-d6d3-4ce6-bb83-b342513b4304" providerId="ADAL" clId="{8B8E260F-8386-47CF-9581-396FD4B2E7B4}" dt="2020-11-04T08:29:29.748" v="1308" actId="20577"/>
          <ac:spMkLst>
            <pc:docMk/>
            <pc:sldMk cId="1744381406" sldId="340"/>
            <ac:spMk id="2" creationId="{D51CE25A-F2B6-4EDB-A3B1-602C1D795F0D}"/>
          </ac:spMkLst>
        </pc:spChg>
      </pc:sldChg>
      <pc:sldChg chg="modSp">
        <pc:chgData name="Åkerman, Ulla" userId="d0083935-d6d3-4ce6-bb83-b342513b4304" providerId="ADAL" clId="{8B8E260F-8386-47CF-9581-396FD4B2E7B4}" dt="2020-11-09T10:22:02.912" v="1720" actId="20577"/>
        <pc:sldMkLst>
          <pc:docMk/>
          <pc:sldMk cId="1340289225" sldId="341"/>
        </pc:sldMkLst>
        <pc:spChg chg="mod">
          <ac:chgData name="Åkerman, Ulla" userId="d0083935-d6d3-4ce6-bb83-b342513b4304" providerId="ADAL" clId="{8B8E260F-8386-47CF-9581-396FD4B2E7B4}" dt="2020-11-04T10:11:35.900" v="1618" actId="20577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Åkerman, Ulla" userId="d0083935-d6d3-4ce6-bb83-b342513b4304" providerId="ADAL" clId="{8B8E260F-8386-47CF-9581-396FD4B2E7B4}" dt="2020-11-09T10:22:02.912" v="1720" actId="20577"/>
          <ac:spMkLst>
            <pc:docMk/>
            <pc:sldMk cId="1340289225" sldId="341"/>
            <ac:spMk id="7" creationId="{629B9EFA-C842-4BA8-B60C-91ECEBABA025}"/>
          </ac:spMkLst>
        </pc:spChg>
        <pc:picChg chg="mod">
          <ac:chgData name="Åkerman, Ulla" userId="d0083935-d6d3-4ce6-bb83-b342513b4304" providerId="ADAL" clId="{8B8E260F-8386-47CF-9581-396FD4B2E7B4}" dt="2020-11-04T08:45:34.033" v="1361" actId="962"/>
          <ac:picMkLst>
            <pc:docMk/>
            <pc:sldMk cId="1340289225" sldId="341"/>
            <ac:picMk id="13" creationId="{0255993B-6594-440E-B740-A79D979280C3}"/>
          </ac:picMkLst>
        </pc:picChg>
      </pc:sldChg>
      <pc:sldChg chg="modSp">
        <pc:chgData name="Åkerman, Ulla" userId="d0083935-d6d3-4ce6-bb83-b342513b4304" providerId="ADAL" clId="{8B8E260F-8386-47CF-9581-396FD4B2E7B4}" dt="2020-11-03T15:22:40.350" v="743" actId="20577"/>
        <pc:sldMkLst>
          <pc:docMk/>
          <pc:sldMk cId="1724995403" sldId="342"/>
        </pc:sldMkLst>
        <pc:spChg chg="mod">
          <ac:chgData name="Åkerman, Ulla" userId="d0083935-d6d3-4ce6-bb83-b342513b4304" providerId="ADAL" clId="{8B8E260F-8386-47CF-9581-396FD4B2E7B4}" dt="2020-11-03T15:21:14.650" v="717"/>
          <ac:spMkLst>
            <pc:docMk/>
            <pc:sldMk cId="1724995403" sldId="342"/>
            <ac:spMk id="2" creationId="{3FDC4F53-3424-4C2F-94A7-5A4D134FEDD6}"/>
          </ac:spMkLst>
        </pc:spChg>
        <pc:spChg chg="mod">
          <ac:chgData name="Åkerman, Ulla" userId="d0083935-d6d3-4ce6-bb83-b342513b4304" providerId="ADAL" clId="{8B8E260F-8386-47CF-9581-396FD4B2E7B4}" dt="2020-11-03T15:21:56.750" v="735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8B8E260F-8386-47CF-9581-396FD4B2E7B4}" dt="2020-11-03T15:21:40.810" v="732" actId="14100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8B8E260F-8386-47CF-9581-396FD4B2E7B4}" dt="2020-11-03T15:22:23.310" v="739" actId="14100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8B8E260F-8386-47CF-9581-396FD4B2E7B4}" dt="2020-11-03T15:22:07.971" v="737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8B8E260F-8386-47CF-9581-396FD4B2E7B4}" dt="2020-11-03T15:22:40.350" v="743" actId="20577"/>
          <ac:spMkLst>
            <pc:docMk/>
            <pc:sldMk cId="1724995403" sldId="342"/>
            <ac:spMk id="31" creationId="{517A360D-8089-4C67-8FFF-51B1AC3D16F7}"/>
          </ac:spMkLst>
        </pc:spChg>
        <pc:picChg chg="mod">
          <ac:chgData name="Åkerman, Ulla" userId="d0083935-d6d3-4ce6-bb83-b342513b4304" providerId="ADAL" clId="{8B8E260F-8386-47CF-9581-396FD4B2E7B4}" dt="2020-11-03T15:21:27.452" v="719" actId="962"/>
          <ac:picMkLst>
            <pc:docMk/>
            <pc:sldMk cId="1724995403" sldId="342"/>
            <ac:picMk id="21" creationId="{4EEE4C47-F2FD-4746-9343-9F03FDD97B33}"/>
          </ac:picMkLst>
        </pc:picChg>
      </pc:sldChg>
      <pc:sldChg chg="modSp">
        <pc:chgData name="Åkerman, Ulla" userId="d0083935-d6d3-4ce6-bb83-b342513b4304" providerId="ADAL" clId="{8B8E260F-8386-47CF-9581-396FD4B2E7B4}" dt="2020-11-09T09:04:11.574" v="1707" actId="14100"/>
        <pc:sldMkLst>
          <pc:docMk/>
          <pc:sldMk cId="1548256538" sldId="343"/>
        </pc:sldMkLst>
        <pc:spChg chg="mod">
          <ac:chgData name="Åkerman, Ulla" userId="d0083935-d6d3-4ce6-bb83-b342513b4304" providerId="ADAL" clId="{8B8E260F-8386-47CF-9581-396FD4B2E7B4}" dt="2020-11-03T15:20:38.465" v="713" actId="6549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Åkerman, Ulla" userId="d0083935-d6d3-4ce6-bb83-b342513b4304" providerId="ADAL" clId="{8B8E260F-8386-47CF-9581-396FD4B2E7B4}" dt="2020-11-03T15:19:24.668" v="702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Åkerman, Ulla" userId="d0083935-d6d3-4ce6-bb83-b342513b4304" providerId="ADAL" clId="{8B8E260F-8386-47CF-9581-396FD4B2E7B4}" dt="2020-11-03T15:19:33.574" v="703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Åkerman, Ulla" userId="d0083935-d6d3-4ce6-bb83-b342513b4304" providerId="ADAL" clId="{8B8E260F-8386-47CF-9581-396FD4B2E7B4}" dt="2020-11-03T15:19:51.398" v="706"/>
          <ac:spMkLst>
            <pc:docMk/>
            <pc:sldMk cId="1548256538" sldId="343"/>
            <ac:spMk id="12" creationId="{3339D298-B8AA-4FCF-8ACC-9A805AC8800F}"/>
          </ac:spMkLst>
        </pc:spChg>
        <pc:spChg chg="mod">
          <ac:chgData name="Åkerman, Ulla" userId="d0083935-d6d3-4ce6-bb83-b342513b4304" providerId="ADAL" clId="{8B8E260F-8386-47CF-9581-396FD4B2E7B4}" dt="2020-11-03T15:19:41.281" v="704"/>
          <ac:spMkLst>
            <pc:docMk/>
            <pc:sldMk cId="1548256538" sldId="343"/>
            <ac:spMk id="13" creationId="{55C56B8C-6678-4355-A3AB-B9D1D9226471}"/>
          </ac:spMkLst>
        </pc:spChg>
        <pc:grpChg chg="mod">
          <ac:chgData name="Åkerman, Ulla" userId="d0083935-d6d3-4ce6-bb83-b342513b4304" providerId="ADAL" clId="{8B8E260F-8386-47CF-9581-396FD4B2E7B4}" dt="2020-11-09T09:04:11.574" v="1707" actId="14100"/>
          <ac:grpSpMkLst>
            <pc:docMk/>
            <pc:sldMk cId="1548256538" sldId="343"/>
            <ac:grpSpMk id="24" creationId="{57B4ED4A-37A9-441A-8ABB-40FEE149765D}"/>
          </ac:grpSpMkLst>
        </pc:grpChg>
      </pc:sldChg>
      <pc:sldChg chg="modSp">
        <pc:chgData name="Åkerman, Ulla" userId="d0083935-d6d3-4ce6-bb83-b342513b4304" providerId="ADAL" clId="{8B8E260F-8386-47CF-9581-396FD4B2E7B4}" dt="2020-11-04T08:46:05.210" v="1363" actId="255"/>
        <pc:sldMkLst>
          <pc:docMk/>
          <pc:sldMk cId="496375512" sldId="344"/>
        </pc:sldMkLst>
        <pc:spChg chg="mod">
          <ac:chgData name="Åkerman, Ulla" userId="d0083935-d6d3-4ce6-bb83-b342513b4304" providerId="ADAL" clId="{8B8E260F-8386-47CF-9581-396FD4B2E7B4}" dt="2020-11-04T08:46:05.210" v="1363" actId="255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Åkerman, Ulla" userId="d0083935-d6d3-4ce6-bb83-b342513b4304" providerId="ADAL" clId="{8B8E260F-8386-47CF-9581-396FD4B2E7B4}" dt="2020-11-04T10:21:58.758" v="1625" actId="1076"/>
        <pc:sldMkLst>
          <pc:docMk/>
          <pc:sldMk cId="1828284210" sldId="345"/>
        </pc:sldMkLst>
        <pc:spChg chg="mod">
          <ac:chgData name="Åkerman, Ulla" userId="d0083935-d6d3-4ce6-bb83-b342513b4304" providerId="ADAL" clId="{8B8E260F-8386-47CF-9581-396FD4B2E7B4}" dt="2020-11-04T08:47:02.195" v="1376" actId="20577"/>
          <ac:spMkLst>
            <pc:docMk/>
            <pc:sldMk cId="1828284210" sldId="345"/>
            <ac:spMk id="2" creationId="{8EFED33B-4A2D-4797-9C4E-22F3DAEC0ECF}"/>
          </ac:spMkLst>
        </pc:spChg>
        <pc:spChg chg="mod">
          <ac:chgData name="Åkerman, Ulla" userId="d0083935-d6d3-4ce6-bb83-b342513b4304" providerId="ADAL" clId="{8B8E260F-8386-47CF-9581-396FD4B2E7B4}" dt="2020-11-04T10:21:58.758" v="1625" actId="1076"/>
          <ac:spMkLst>
            <pc:docMk/>
            <pc:sldMk cId="1828284210" sldId="345"/>
            <ac:spMk id="7" creationId="{793213FD-CD3D-4EC6-B0E8-92240D72F06D}"/>
          </ac:spMkLst>
        </pc:spChg>
        <pc:picChg chg="mod">
          <ac:chgData name="Åkerman, Ulla" userId="d0083935-d6d3-4ce6-bb83-b342513b4304" providerId="ADAL" clId="{8B8E260F-8386-47CF-9581-396FD4B2E7B4}" dt="2020-11-04T09:19:04.073" v="1532" actId="962"/>
          <ac:picMkLst>
            <pc:docMk/>
            <pc:sldMk cId="1828284210" sldId="345"/>
            <ac:picMk id="10" creationId="{6996ECC2-E5F5-455A-A903-0C814778E372}"/>
          </ac:picMkLst>
        </pc:picChg>
      </pc:sldChg>
      <pc:sldChg chg="modSp">
        <pc:chgData name="Åkerman, Ulla" userId="d0083935-d6d3-4ce6-bb83-b342513b4304" providerId="ADAL" clId="{8B8E260F-8386-47CF-9581-396FD4B2E7B4}" dt="2020-11-03T14:49:31.470" v="80"/>
        <pc:sldMkLst>
          <pc:docMk/>
          <pc:sldMk cId="1118752469" sldId="346"/>
        </pc:sldMkLst>
        <pc:spChg chg="mod">
          <ac:chgData name="Åkerman, Ulla" userId="d0083935-d6d3-4ce6-bb83-b342513b4304" providerId="ADAL" clId="{8B8E260F-8386-47CF-9581-396FD4B2E7B4}" dt="2020-11-03T14:49:23.234" v="79"/>
          <ac:spMkLst>
            <pc:docMk/>
            <pc:sldMk cId="1118752469" sldId="346"/>
            <ac:spMk id="2" creationId="{CF3D9259-DD12-4E40-B308-D4E3FE88E692}"/>
          </ac:spMkLst>
        </pc:spChg>
        <pc:spChg chg="mod">
          <ac:chgData name="Åkerman, Ulla" userId="d0083935-d6d3-4ce6-bb83-b342513b4304" providerId="ADAL" clId="{8B8E260F-8386-47CF-9581-396FD4B2E7B4}" dt="2020-11-03T14:49:31.470" v="80"/>
          <ac:spMkLst>
            <pc:docMk/>
            <pc:sldMk cId="1118752469" sldId="346"/>
            <ac:spMk id="3" creationId="{F2C6632B-D3EB-4E56-A0BE-0A9E9D80DF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1922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6091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An image showing a recycling center with used electronics">
            <a:extLst>
              <a:ext uri="{FF2B5EF4-FFF2-40B4-BE49-F238E27FC236}">
                <a16:creationId xmlns:a16="http://schemas.microsoft.com/office/drawing/2014/main" id="{27424317-893A-422F-8B2E-27E509A3861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03" r="2610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This</a:t>
            </a:r>
            <a:r>
              <a:rPr lang="sv-SE" dirty="0"/>
              <a:t> is a step-by-step </a:t>
            </a:r>
            <a:r>
              <a:rPr lang="sv-SE" dirty="0" err="1"/>
              <a:t>tutorial</a:t>
            </a:r>
            <a:r>
              <a:rPr lang="sv-SE" dirty="0"/>
              <a:t> on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en-US" dirty="0"/>
              <a:t>hazardous waste to the waste register maintained by the Swedish Environmental Protection Agency.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E-services </a:t>
            </a:r>
            <a:r>
              <a:rPr lang="sv-SE" dirty="0" err="1"/>
              <a:t>tutorial</a:t>
            </a:r>
            <a:r>
              <a:rPr lang="sv-SE" dirty="0"/>
              <a:t> 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How</a:t>
            </a:r>
            <a:r>
              <a:rPr lang="sv-SE" sz="1600" dirty="0"/>
              <a:t> to </a:t>
            </a:r>
            <a:r>
              <a:rPr lang="sv-SE" sz="1600" dirty="0" err="1"/>
              <a:t>report</a:t>
            </a:r>
            <a:r>
              <a:rPr lang="sv-SE" sz="1600" dirty="0"/>
              <a:t> </a:t>
            </a:r>
            <a:r>
              <a:rPr lang="sv-SE" sz="1600" dirty="0" err="1"/>
              <a:t>hazardous</a:t>
            </a:r>
            <a:r>
              <a:rPr lang="sv-SE" sz="1600" dirty="0"/>
              <a:t> </a:t>
            </a:r>
            <a:r>
              <a:rPr lang="sv-SE" sz="1600" dirty="0" err="1"/>
              <a:t>waste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74344" y="4633553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072-238 79 092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45040" y="4438756"/>
            <a:ext cx="2341430" cy="178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>
                <a:solidFill>
                  <a:srgbClr val="C00000"/>
                </a:solidFill>
              </a:rPr>
              <a:t>* </a:t>
            </a:r>
            <a:r>
              <a:rPr lang="sv-SE" sz="1000">
                <a:solidFill>
                  <a:schemeClr val="accent2">
                    <a:lumMod val="75000"/>
                  </a:schemeClr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33553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karin.olsson@samlain.se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458006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74345" y="4216591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 Olsson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3974574"/>
            <a:ext cx="2251283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Contact person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16591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accent1">
                    <a:lumMod val="75000"/>
                  </a:schemeClr>
                </a:solidFill>
              </a:rPr>
              <a:t>SamlaIn</a:t>
            </a:r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10229"/>
            <a:ext cx="3081482" cy="1729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Name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the </a:t>
            </a:r>
            <a:r>
              <a:rPr lang="sv-SE" sz="1000" dirty="0" err="1">
                <a:solidFill>
                  <a:srgbClr val="0070C0"/>
                </a:solidFill>
              </a:rPr>
              <a:t>company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69054" y="3694403"/>
            <a:ext cx="1823822" cy="16504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555678-3578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445040" y="3311270"/>
            <a:ext cx="2704810" cy="283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/social </a:t>
            </a:r>
            <a:r>
              <a:rPr lang="sv-SE" sz="1000" dirty="0" err="1">
                <a:solidFill>
                  <a:srgbClr val="0070C0"/>
                </a:solidFill>
              </a:rPr>
              <a:t>security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7AD73CD-B550-4D0C-8B9D-27BF2BC848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86" y="3342720"/>
            <a:ext cx="2918713" cy="685859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121526"/>
            <a:ext cx="2448392" cy="219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 </a:t>
            </a:r>
            <a:r>
              <a:rPr lang="sv-SE" sz="1200" dirty="0">
                <a:solidFill>
                  <a:srgbClr val="0070C0"/>
                </a:solidFill>
              </a:rPr>
              <a:t>(Operator)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47923" y="2819974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070-456 78 94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47923" y="2583917"/>
            <a:ext cx="2341430" cy="227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807200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gustav.krantz@samlain.se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565773"/>
            <a:ext cx="2317417" cy="236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47923" y="2375440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Krantz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47922" y="2145336"/>
            <a:ext cx="1792641" cy="185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Surname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335988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82036" y="2094772"/>
            <a:ext cx="1673822" cy="203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First</a:t>
            </a:r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1936482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19631221-6861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171067" y="1986308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Operators in this note are collector’s of hazardous waste. In other notes, operators are producers of hazardous waste, performers who professionally ship or treat hazardous waste, or act </a:t>
            </a:r>
            <a:r>
              <a:rPr lang="en-US" sz="800">
                <a:solidFill>
                  <a:schemeClr val="tx1"/>
                </a:solidFill>
              </a:rPr>
              <a:t>as dealers </a:t>
            </a:r>
            <a:r>
              <a:rPr lang="en-US" sz="800" dirty="0">
                <a:solidFill>
                  <a:schemeClr val="tx1"/>
                </a:solidFill>
              </a:rPr>
              <a:t>and brokers of hazardous waste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672982"/>
            <a:ext cx="4686108" cy="185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Provider’s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social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security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02439" y="1399624"/>
            <a:ext cx="24483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Uppgiftslämnare 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sv-SE" sz="1200" dirty="0" err="1">
                <a:solidFill>
                  <a:schemeClr val="accent2">
                    <a:lumMod val="75000"/>
                  </a:schemeClr>
                </a:solidFill>
              </a:rPr>
              <a:t>Provider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sv-SE" sz="1200" dirty="0"/>
          </a:p>
        </p:txBody>
      </p:sp>
      <p:pic>
        <p:nvPicPr>
          <p:cNvPr id="8" name="Bildobjekt 7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FE101584-572C-412C-A463-03B06FD152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86" y="867670"/>
            <a:ext cx="4983084" cy="5447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339502"/>
            <a:ext cx="7344000" cy="511821"/>
          </a:xfrm>
        </p:spPr>
        <p:txBody>
          <a:bodyPr/>
          <a:lstStyle/>
          <a:p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4</a:t>
            </a:r>
            <a:br>
              <a:rPr lang="sv-SE" dirty="0"/>
            </a:br>
            <a:r>
              <a:rPr lang="sv-SE" dirty="0" err="1"/>
              <a:t>consignee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5" name="Platshållare för bild 14" descr="Screenshot of the steps of the e-service: Collection details with several input areas.">
            <a:extLst>
              <a:ext uri="{FF2B5EF4-FFF2-40B4-BE49-F238E27FC236}">
                <a16:creationId xmlns:a16="http://schemas.microsoft.com/office/drawing/2014/main" id="{E96B0C07-C3C5-4B20-BF55-004C66B0212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1" b="1481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359951"/>
            <a:ext cx="3686400" cy="33280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Here, details must be provided in three areas: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/>
              <a:t>Consignment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was managed last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will be further managed</a:t>
            </a:r>
          </a:p>
          <a:p>
            <a:pPr marL="0" indent="0">
              <a:buNone/>
            </a:pPr>
            <a:br>
              <a:rPr lang="sv-SE" dirty="0"/>
            </a:br>
            <a:r>
              <a:rPr lang="en-US" dirty="0"/>
              <a:t>Examples on following pages</a:t>
            </a:r>
            <a:r>
              <a:rPr lang="sv-SE" dirty="0"/>
              <a:t>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667190"/>
          </a:xfrm>
        </p:spPr>
        <p:txBody>
          <a:bodyPr/>
          <a:lstStyle/>
          <a:p>
            <a:r>
              <a:rPr lang="sv-SE" dirty="0" err="1"/>
              <a:t>Consignee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6" name="Grupp 15" descr="Inmatat transportsätt är Vägtransport">
            <a:extLst>
              <a:ext uri="{FF2B5EF4-FFF2-40B4-BE49-F238E27FC236}">
                <a16:creationId xmlns:a16="http://schemas.microsoft.com/office/drawing/2014/main" id="{5991FF92-EB2C-4479-8A78-A93B378B7F00}"/>
              </a:ext>
            </a:extLst>
          </p:cNvPr>
          <p:cNvGrpSpPr/>
          <p:nvPr/>
        </p:nvGrpSpPr>
        <p:grpSpPr>
          <a:xfrm>
            <a:off x="934493" y="3965126"/>
            <a:ext cx="7207351" cy="282978"/>
            <a:chOff x="1605540" y="4062314"/>
            <a:chExt cx="7207351" cy="282978"/>
          </a:xfrm>
        </p:grpSpPr>
        <p:sp>
          <p:nvSpPr>
            <p:cNvPr id="17" name="Rektangel 16" descr="Inmatat fält: Vägtransport">
              <a:extLst>
                <a:ext uri="{FF2B5EF4-FFF2-40B4-BE49-F238E27FC236}">
                  <a16:creationId xmlns:a16="http://schemas.microsoft.com/office/drawing/2014/main" id="{E7BD1B93-24DB-4E2B-B7D2-83E0DAFFC595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4745B378-0571-4AF6-8069-31014521DDF0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5" name="Rektangel 14">
            <a:extLst>
              <a:ext uri="{FF2B5EF4-FFF2-40B4-BE49-F238E27FC236}">
                <a16:creationId xmlns:a16="http://schemas.microsoft.com/office/drawing/2014/main" id="{CE3B8B2C-E689-4580-921F-D4DEFD55DE42}"/>
              </a:ext>
            </a:extLst>
          </p:cNvPr>
          <p:cNvSpPr/>
          <p:nvPr/>
        </p:nvSpPr>
        <p:spPr>
          <a:xfrm>
            <a:off x="900065" y="3714206"/>
            <a:ext cx="2629395" cy="239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Transportation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733774" y="3306981"/>
            <a:ext cx="3442048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2120000365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699845" y="2966471"/>
            <a:ext cx="3614061" cy="282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Tidigare innehavare organisationsnummer/personnummer:</a:t>
            </a:r>
            <a:r>
              <a:rPr lang="sv-SE" sz="1000" dirty="0">
                <a:solidFill>
                  <a:srgbClr val="C00000"/>
                </a:solidFill>
              </a:rPr>
              <a:t> *</a:t>
            </a:r>
          </a:p>
          <a:p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Previous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holder’s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pic>
        <p:nvPicPr>
          <p:cNvPr id="21" name="Bildobjekt 20">
            <a:extLst>
              <a:ext uri="{FF2B5EF4-FFF2-40B4-BE49-F238E27FC236}">
                <a16:creationId xmlns:a16="http://schemas.microsoft.com/office/drawing/2014/main" id="{5766AC39-28CB-4A37-BB45-A187A7F3B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880" y="2895352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91918" y="2525512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2020-10-07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5776896" y="2068798"/>
            <a:ext cx="2196418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legal person who previously held the hazardous waste.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For example, a waste producer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5" y="2173061"/>
            <a:ext cx="2951855" cy="3515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mottagandet: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Date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receivement</a:t>
            </a:r>
            <a:endParaRPr lang="sv-SE" sz="1000" dirty="0">
              <a:solidFill>
                <a:srgbClr val="0070C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900065" y="1931155"/>
            <a:ext cx="20535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Insamling </a:t>
            </a:r>
            <a:r>
              <a:rPr lang="sv-SE" sz="1200" dirty="0">
                <a:solidFill>
                  <a:srgbClr val="0070C0"/>
                </a:solidFill>
              </a:rPr>
              <a:t>Collection</a:t>
            </a:r>
            <a:endParaRPr lang="sv-SE" sz="1200" dirty="0"/>
          </a:p>
        </p:txBody>
      </p:sp>
      <p:pic>
        <p:nvPicPr>
          <p:cNvPr id="20" name="Bildobjekt 19" descr="Screenshot of e-service navigation with the Collection details Step enabled. The step before is Start and Contact details. The following steps are: Hazardous waste, Summary and Ready.">
            <a:extLst>
              <a:ext uri="{FF2B5EF4-FFF2-40B4-BE49-F238E27FC236}">
                <a16:creationId xmlns:a16="http://schemas.microsoft.com/office/drawing/2014/main" id="{7590399E-370E-4163-9F78-787D4B8175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00" y="1402408"/>
            <a:ext cx="4810796" cy="4667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636032" cy="825277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600" dirty="0"/>
              <a:t>- Collection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 dirty="0"/>
          </a:p>
        </p:txBody>
      </p:sp>
      <p:grpSp>
        <p:nvGrpSpPr>
          <p:cNvPr id="15" name="Grupp 14" descr="Kommun i detta exempel är Stockholm">
            <a:extLst>
              <a:ext uri="{FF2B5EF4-FFF2-40B4-BE49-F238E27FC236}">
                <a16:creationId xmlns:a16="http://schemas.microsoft.com/office/drawing/2014/main" id="{F00AEEB2-BFC5-496A-B644-658C79DC4CC2}"/>
              </a:ext>
            </a:extLst>
          </p:cNvPr>
          <p:cNvGrpSpPr/>
          <p:nvPr/>
        </p:nvGrpSpPr>
        <p:grpSpPr>
          <a:xfrm>
            <a:off x="1025383" y="4396934"/>
            <a:ext cx="7143018" cy="292641"/>
            <a:chOff x="1610331" y="4299942"/>
            <a:chExt cx="7354157" cy="292641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EE1428-0D08-4565-A742-9BB37FC8D074}"/>
                </a:ext>
              </a:extLst>
            </p:cNvPr>
            <p:cNvSpPr/>
            <p:nvPr/>
          </p:nvSpPr>
          <p:spPr>
            <a:xfrm>
              <a:off x="1610331" y="4299942"/>
              <a:ext cx="7354157" cy="27795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Strängnäs (0486)</a:t>
              </a:r>
            </a:p>
          </p:txBody>
        </p:sp>
        <p:sp>
          <p:nvSpPr>
            <p:cNvPr id="17" name="Bakåt eller föregående 16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084C30E-9260-46A4-88D3-3B95A622862F}"/>
                </a:ext>
              </a:extLst>
            </p:cNvPr>
            <p:cNvSpPr/>
            <p:nvPr/>
          </p:nvSpPr>
          <p:spPr>
            <a:xfrm rot="16200000">
              <a:off x="8661464" y="4292010"/>
              <a:ext cx="286525" cy="31462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339D298-B8AA-4FCF-8ACC-9A805AC8800F}"/>
              </a:ext>
            </a:extLst>
          </p:cNvPr>
          <p:cNvSpPr/>
          <p:nvPr/>
        </p:nvSpPr>
        <p:spPr>
          <a:xfrm>
            <a:off x="925201" y="4155926"/>
            <a:ext cx="2757777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Municipality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1EFDD28-AADB-4480-B91D-F398DAF12EBE}"/>
              </a:ext>
            </a:extLst>
          </p:cNvPr>
          <p:cNvSpPr/>
          <p:nvPr/>
        </p:nvSpPr>
        <p:spPr>
          <a:xfrm>
            <a:off x="5057470" y="3877968"/>
            <a:ext cx="3114930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Strängnäs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5C56B8C-6678-4355-A3AB-B9D1D9226471}"/>
              </a:ext>
            </a:extLst>
          </p:cNvPr>
          <p:cNvSpPr/>
          <p:nvPr/>
        </p:nvSpPr>
        <p:spPr>
          <a:xfrm>
            <a:off x="5052157" y="3636960"/>
            <a:ext cx="3120243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Postort: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Post </a:t>
            </a:r>
            <a:r>
              <a:rPr lang="sv-SE" sz="1000" dirty="0" err="1">
                <a:solidFill>
                  <a:srgbClr val="0070C0"/>
                </a:solidFill>
              </a:rPr>
              <a:t>office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AB5EDEE-D546-4474-940C-253F41415D8E}"/>
              </a:ext>
            </a:extLst>
          </p:cNvPr>
          <p:cNvSpPr/>
          <p:nvPr/>
        </p:nvSpPr>
        <p:spPr>
          <a:xfrm>
            <a:off x="1025382" y="3877968"/>
            <a:ext cx="2657596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64530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FFC3327-98F4-4445-8778-DADF621F0781}"/>
              </a:ext>
            </a:extLst>
          </p:cNvPr>
          <p:cNvSpPr/>
          <p:nvPr/>
        </p:nvSpPr>
        <p:spPr>
          <a:xfrm>
            <a:off x="930516" y="3636960"/>
            <a:ext cx="2988716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Zip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B68541B-B96B-4739-B375-58FFCCEA2A0C}"/>
              </a:ext>
            </a:extLst>
          </p:cNvPr>
          <p:cNvSpPr/>
          <p:nvPr/>
        </p:nvSpPr>
        <p:spPr>
          <a:xfrm>
            <a:off x="1025382" y="3373912"/>
            <a:ext cx="7140639" cy="21253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Västervikstorget 3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852E092-8204-4321-894F-FF34F4418B4A}"/>
              </a:ext>
            </a:extLst>
          </p:cNvPr>
          <p:cNvSpPr/>
          <p:nvPr/>
        </p:nvSpPr>
        <p:spPr>
          <a:xfrm>
            <a:off x="925201" y="3139442"/>
            <a:ext cx="2887914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Postal </a:t>
            </a:r>
            <a:r>
              <a:rPr lang="sv-SE" sz="1000" dirty="0" err="1">
                <a:solidFill>
                  <a:srgbClr val="0070C0"/>
                </a:solidFill>
              </a:rPr>
              <a:t>address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24" name="Grupp 23" descr="Screenshot on input field for Place where the waste was last handled. With the Address option activated.">
            <a:extLst>
              <a:ext uri="{FF2B5EF4-FFF2-40B4-BE49-F238E27FC236}">
                <a16:creationId xmlns:a16="http://schemas.microsoft.com/office/drawing/2014/main" id="{57B4ED4A-37A9-441A-8ABB-40FEE149765D}"/>
              </a:ext>
            </a:extLst>
          </p:cNvPr>
          <p:cNvGrpSpPr/>
          <p:nvPr/>
        </p:nvGrpSpPr>
        <p:grpSpPr>
          <a:xfrm>
            <a:off x="824400" y="1325706"/>
            <a:ext cx="6498946" cy="1827206"/>
            <a:chOff x="150290" y="-45785"/>
            <a:chExt cx="8994180" cy="2763350"/>
          </a:xfrm>
        </p:grpSpPr>
        <p:pic>
          <p:nvPicPr>
            <p:cNvPr id="25" name="Bildobjekt 24">
              <a:extLst>
                <a:ext uri="{FF2B5EF4-FFF2-40B4-BE49-F238E27FC236}">
                  <a16:creationId xmlns:a16="http://schemas.microsoft.com/office/drawing/2014/main" id="{88E8FE24-A25E-4F5E-B6D2-46C829E5D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0290" y="-45785"/>
              <a:ext cx="8994180" cy="2317341"/>
            </a:xfrm>
            <a:prstGeom prst="rect">
              <a:avLst/>
            </a:prstGeom>
          </p:spPr>
        </p:pic>
        <p:pic>
          <p:nvPicPr>
            <p:cNvPr id="26" name="Bildobjekt 25">
              <a:extLst>
                <a:ext uri="{FF2B5EF4-FFF2-40B4-BE49-F238E27FC236}">
                  <a16:creationId xmlns:a16="http://schemas.microsoft.com/office/drawing/2014/main" id="{9BA209EA-A8D2-44B8-A085-1D10F3FD56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1471" y="2270888"/>
              <a:ext cx="6973947" cy="446677"/>
            </a:xfrm>
            <a:prstGeom prst="rect">
              <a:avLst/>
            </a:prstGeom>
          </p:spPr>
        </p:pic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924064" cy="836869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600" dirty="0"/>
              <a:t>- </a:t>
            </a:r>
            <a:r>
              <a:rPr lang="en-US" sz="1800" dirty="0"/>
              <a:t>Place where the waste was managed last. Option 1 if address exists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256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 dirty="0"/>
          </a:p>
        </p:txBody>
      </p:sp>
      <p:grpSp>
        <p:nvGrpSpPr>
          <p:cNvPr id="28" name="Grupp 27" descr="Inmatningsfält är ifyllt med Stockholms kommun">
            <a:extLst>
              <a:ext uri="{FF2B5EF4-FFF2-40B4-BE49-F238E27FC236}">
                <a16:creationId xmlns:a16="http://schemas.microsoft.com/office/drawing/2014/main" id="{260808CF-EE79-4ED0-B6CD-0373FDE868A6}"/>
              </a:ext>
            </a:extLst>
          </p:cNvPr>
          <p:cNvGrpSpPr/>
          <p:nvPr/>
        </p:nvGrpSpPr>
        <p:grpSpPr>
          <a:xfrm>
            <a:off x="1061079" y="4394419"/>
            <a:ext cx="4951081" cy="265563"/>
            <a:chOff x="1694606" y="5399362"/>
            <a:chExt cx="8307745" cy="315079"/>
          </a:xfrm>
        </p:grpSpPr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87615532-4DD0-4379-B954-BDDB635415EF}"/>
                </a:ext>
              </a:extLst>
            </p:cNvPr>
            <p:cNvSpPr/>
            <p:nvPr/>
          </p:nvSpPr>
          <p:spPr>
            <a:xfrm>
              <a:off x="1694606" y="5399362"/>
              <a:ext cx="8282016" cy="3150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Strängnäs (0486)</a:t>
              </a:r>
            </a:p>
          </p:txBody>
        </p:sp>
        <p:sp>
          <p:nvSpPr>
            <p:cNvPr id="30" name="Bakåt eller föregående 2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9D34F4F3-317C-42ED-9E39-C7A97B278881}"/>
                </a:ext>
              </a:extLst>
            </p:cNvPr>
            <p:cNvSpPr/>
            <p:nvPr/>
          </p:nvSpPr>
          <p:spPr>
            <a:xfrm rot="16200000">
              <a:off x="9682859" y="5394947"/>
              <a:ext cx="315078" cy="323907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el 30">
            <a:extLst>
              <a:ext uri="{FF2B5EF4-FFF2-40B4-BE49-F238E27FC236}">
                <a16:creationId xmlns:a16="http://schemas.microsoft.com/office/drawing/2014/main" id="{517A360D-8089-4C67-8FFF-51B1AC3D16F7}"/>
              </a:ext>
            </a:extLst>
          </p:cNvPr>
          <p:cNvSpPr/>
          <p:nvPr/>
        </p:nvSpPr>
        <p:spPr>
          <a:xfrm>
            <a:off x="1052781" y="4178395"/>
            <a:ext cx="3591227" cy="180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Municipality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2" name="Rektangel 31" descr="Tomt inmatningsfält">
            <a:extLst>
              <a:ext uri="{FF2B5EF4-FFF2-40B4-BE49-F238E27FC236}">
                <a16:creationId xmlns:a16="http://schemas.microsoft.com/office/drawing/2014/main" id="{DFA723C0-7757-4C2B-B0E3-E4AB37E652CD}"/>
              </a:ext>
            </a:extLst>
          </p:cNvPr>
          <p:cNvSpPr/>
          <p:nvPr/>
        </p:nvSpPr>
        <p:spPr>
          <a:xfrm>
            <a:off x="1084397" y="3923288"/>
            <a:ext cx="1867392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EEB5CD5-0B6B-4F38-9890-29FF35449012}"/>
              </a:ext>
            </a:extLst>
          </p:cNvPr>
          <p:cNvSpPr/>
          <p:nvPr/>
        </p:nvSpPr>
        <p:spPr>
          <a:xfrm>
            <a:off x="1072296" y="3660476"/>
            <a:ext cx="1867392" cy="216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Beskrivning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  <a:r>
              <a:rPr lang="sv-SE" sz="1000" dirty="0" err="1">
                <a:solidFill>
                  <a:srgbClr val="0070C0"/>
                </a:solidFill>
              </a:rPr>
              <a:t>Description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AD747426-87CA-4A09-B361-CAFFD3B5075B}"/>
              </a:ext>
            </a:extLst>
          </p:cNvPr>
          <p:cNvSpPr/>
          <p:nvPr/>
        </p:nvSpPr>
        <p:spPr>
          <a:xfrm>
            <a:off x="4987349" y="3347920"/>
            <a:ext cx="2818898" cy="25843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17.027525307934628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14A46D52-B29F-4DD2-BBD6-0824676A7B16}"/>
              </a:ext>
            </a:extLst>
          </p:cNvPr>
          <p:cNvSpPr/>
          <p:nvPr/>
        </p:nvSpPr>
        <p:spPr>
          <a:xfrm>
            <a:off x="4872452" y="3075806"/>
            <a:ext cx="3515972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Ostkoordinat (SWEREF 99 TM):</a:t>
            </a:r>
            <a:r>
              <a:rPr lang="sv-SE" sz="1000" b="1" dirty="0">
                <a:solidFill>
                  <a:srgbClr val="C00000"/>
                </a:solidFill>
              </a:rPr>
              <a:t>* </a:t>
            </a:r>
            <a:r>
              <a:rPr lang="sv-SE" sz="1000" b="1" dirty="0" err="1">
                <a:solidFill>
                  <a:srgbClr val="0070C0"/>
                </a:solidFill>
              </a:rPr>
              <a:t>East</a:t>
            </a:r>
            <a:r>
              <a:rPr lang="sv-SE" sz="1000" b="1" dirty="0">
                <a:solidFill>
                  <a:srgbClr val="0070C0"/>
                </a:solidFill>
              </a:rPr>
              <a:t> </a:t>
            </a:r>
            <a:r>
              <a:rPr lang="sv-SE" sz="1000" b="1" dirty="0" err="1">
                <a:solidFill>
                  <a:srgbClr val="0070C0"/>
                </a:solidFill>
              </a:rPr>
              <a:t>coordinate</a:t>
            </a:r>
            <a:endParaRPr lang="sv-SE" sz="1000" b="1" dirty="0">
              <a:solidFill>
                <a:srgbClr val="C00000"/>
              </a:solidFill>
            </a:endParaRP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913B133-6378-43E1-85FE-4459967A02A5}"/>
              </a:ext>
            </a:extLst>
          </p:cNvPr>
          <p:cNvSpPr/>
          <p:nvPr/>
        </p:nvSpPr>
        <p:spPr>
          <a:xfrm>
            <a:off x="1072295" y="3361124"/>
            <a:ext cx="1895191" cy="26197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59.377918880525684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863EB783-0BFB-4DE6-8879-41BC119B208E}"/>
              </a:ext>
            </a:extLst>
          </p:cNvPr>
          <p:cNvSpPr/>
          <p:nvPr/>
        </p:nvSpPr>
        <p:spPr>
          <a:xfrm>
            <a:off x="1072296" y="3075806"/>
            <a:ext cx="3591226" cy="180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Nordkoordinat (SWEREF 99 TM):</a:t>
            </a:r>
            <a:r>
              <a:rPr lang="sv-SE" sz="1000" b="1" dirty="0">
                <a:solidFill>
                  <a:srgbClr val="C00000"/>
                </a:solidFill>
              </a:rPr>
              <a:t>* </a:t>
            </a:r>
            <a:r>
              <a:rPr lang="sv-SE" sz="1000" b="1" dirty="0">
                <a:solidFill>
                  <a:srgbClr val="0070C0"/>
                </a:solidFill>
              </a:rPr>
              <a:t>North </a:t>
            </a:r>
            <a:r>
              <a:rPr lang="sv-SE" sz="1000" b="1" dirty="0" err="1">
                <a:solidFill>
                  <a:srgbClr val="0070C0"/>
                </a:solidFill>
              </a:rPr>
              <a:t>coordinate</a:t>
            </a:r>
            <a:endParaRPr lang="sv-SE" sz="1000" b="1" dirty="0">
              <a:solidFill>
                <a:srgbClr val="C00000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564024" cy="1080000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was managed last</a:t>
            </a:r>
            <a:r>
              <a:rPr lang="sv-SE" sz="1800" dirty="0"/>
              <a:t>. </a:t>
            </a:r>
            <a:r>
              <a:rPr lang="en-US" sz="1800" dirty="0"/>
              <a:t>Option 2 if address is missing - enter coordinates</a:t>
            </a:r>
            <a:endParaRPr lang="sv-SE" dirty="0"/>
          </a:p>
        </p:txBody>
      </p:sp>
      <p:pic>
        <p:nvPicPr>
          <p:cNvPr id="9" name="Bildobjekt 8" descr="Screenshot of input field where option &quot;Coordinate&quot; is activated.">
            <a:extLst>
              <a:ext uri="{FF2B5EF4-FFF2-40B4-BE49-F238E27FC236}">
                <a16:creationId xmlns:a16="http://schemas.microsoft.com/office/drawing/2014/main" id="{AE0B1E0B-BC41-4D74-96AC-AB6D59C64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86" y="1608140"/>
            <a:ext cx="4732362" cy="148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9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0" y="1608261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municipal code is stated in cases where the municipality manages waste from households or when the producer is unknown, such as dumping.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434000" cy="1080000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was managed last</a:t>
            </a:r>
            <a:r>
              <a:rPr lang="sv-SE" sz="1800" dirty="0"/>
              <a:t>. </a:t>
            </a:r>
            <a:r>
              <a:rPr lang="en-US" sz="1800" dirty="0"/>
              <a:t>Option 3 if address is missing - enter </a:t>
            </a:r>
            <a:r>
              <a:rPr lang="sv-SE" sz="1800" dirty="0"/>
              <a:t>municipal </a:t>
            </a:r>
            <a:r>
              <a:rPr lang="sv-SE" sz="1800" dirty="0" err="1"/>
              <a:t>code</a:t>
            </a:r>
            <a:endParaRPr lang="sv-SE" sz="1800" dirty="0"/>
          </a:p>
        </p:txBody>
      </p:sp>
      <p:pic>
        <p:nvPicPr>
          <p:cNvPr id="10" name="Platshållare för bild 9" descr="Screenshot of input field where option &quot;Only the municipal code&quot; is activated.">
            <a:extLst>
              <a:ext uri="{FF2B5EF4-FFF2-40B4-BE49-F238E27FC236}">
                <a16:creationId xmlns:a16="http://schemas.microsoft.com/office/drawing/2014/main" id="{E6A82A8A-AB77-48A2-928E-F8197467E14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8" b="8228"/>
          <a:stretch>
            <a:fillRect/>
          </a:stretch>
        </p:blipFill>
        <p:spPr>
          <a:xfrm>
            <a:off x="92990" y="1807650"/>
            <a:ext cx="4165200" cy="2775600"/>
          </a:xfrm>
        </p:spPr>
      </p:pic>
    </p:spTree>
    <p:extLst>
      <p:ext uri="{BB962C8B-B14F-4D97-AF65-F5344CB8AC3E}">
        <p14:creationId xmlns:p14="http://schemas.microsoft.com/office/powerpoint/2010/main" val="4065768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17" name="Platshållare för bild 16" descr="Screenshot of the e-service input field for the Place where the waste is to be handled. &quot;Address&quot; is activated.">
            <a:extLst>
              <a:ext uri="{FF2B5EF4-FFF2-40B4-BE49-F238E27FC236}">
                <a16:creationId xmlns:a16="http://schemas.microsoft.com/office/drawing/2014/main" id="{4F304900-0412-45E2-BFEE-C8B11510ED2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4" r="4874"/>
          <a:stretch>
            <a:fillRect/>
          </a:stretch>
        </p:blipFill>
        <p:spPr>
          <a:xfrm>
            <a:off x="6630" y="1807650"/>
            <a:ext cx="41652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place where the waste will be managed </a:t>
            </a:r>
            <a:r>
              <a:rPr lang="en-US"/>
              <a:t>is where </a:t>
            </a:r>
            <a:r>
              <a:rPr lang="en-US" dirty="0"/>
              <a:t>the new holder takes </a:t>
            </a:r>
            <a:r>
              <a:rPr lang="en-US"/>
              <a:t>over the responsibility </a:t>
            </a:r>
            <a:r>
              <a:rPr lang="en-US" dirty="0"/>
              <a:t>for the hazardous waste</a:t>
            </a:r>
          </a:p>
          <a:p>
            <a:r>
              <a:rPr lang="en-US" dirty="0"/>
              <a:t>If address is missing, state coordinates or municipality code.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will be managed. Option 1 if address exists</a:t>
            </a:r>
            <a:r>
              <a:rPr lang="sv-SE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7284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5</a:t>
            </a:r>
            <a:br>
              <a:rPr lang="sv-SE" dirty="0"/>
            </a:b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pic>
        <p:nvPicPr>
          <p:cNvPr id="10" name="Platshållare för bild 9" descr="Screenshot with the steps of the e-service: Hazardous waste with input field about the waste itself. Among other things, input fields are displayed for: Waste type with main group and subgroup and the waste type itself. Input fields for waste quantity and reference are also displayed.">
            <a:extLst>
              <a:ext uri="{FF2B5EF4-FFF2-40B4-BE49-F238E27FC236}">
                <a16:creationId xmlns:a16="http://schemas.microsoft.com/office/drawing/2014/main" id="{BB5F2A51-4CF1-485C-975A-D3A75CAFFCA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6" r="10256"/>
          <a:stretch>
            <a:fillRect/>
          </a:stretch>
        </p:blipFill>
        <p:spPr/>
      </p:pic>
      <p:sp>
        <p:nvSpPr>
          <p:cNvPr id="7" name="Platshållare för text 6" descr="creenshot with the steps of the e-service: Hazardous waste with input field about the waste itself. Among other things, input fields are displayed for: Waste type with main group and subgroup and the waste type itself. Input fields for waste quantity and reference are also displayed.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details about the waste must be provided, such as the waste classification code and the amount of waste.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Copyright </a:t>
            </a:r>
            <a:r>
              <a:rPr lang="sv-SE" dirty="0" err="1"/>
              <a:t>notice</a:t>
            </a:r>
            <a:r>
              <a:rPr lang="sv-SE" dirty="0"/>
              <a:t> to </a:t>
            </a:r>
            <a:r>
              <a:rPr lang="sv-SE" dirty="0" err="1"/>
              <a:t>imagery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sv-SE" dirty="0" err="1"/>
              <a:t>Photographic</a:t>
            </a:r>
            <a:r>
              <a:rPr lang="sv-SE" dirty="0"/>
              <a:t> </a:t>
            </a:r>
            <a:r>
              <a:rPr lang="sv-SE" dirty="0" err="1"/>
              <a:t>imagery</a:t>
            </a:r>
            <a:r>
              <a:rPr lang="sv-SE" dirty="0"/>
              <a:t> in </a:t>
            </a:r>
            <a:r>
              <a:rPr lang="sv-SE" dirty="0" err="1"/>
              <a:t>this</a:t>
            </a:r>
            <a:r>
              <a:rPr lang="sv-SE" dirty="0"/>
              <a:t> presentation </a:t>
            </a:r>
            <a:r>
              <a:rPr lang="sv-SE" dirty="0" err="1"/>
              <a:t>cannot</a:t>
            </a:r>
            <a:r>
              <a:rPr lang="sv-SE" dirty="0"/>
              <a:t> be </a:t>
            </a:r>
            <a:r>
              <a:rPr lang="sv-SE" dirty="0" err="1"/>
              <a:t>copied</a:t>
            </a:r>
            <a:r>
              <a:rPr lang="sv-SE" dirty="0"/>
              <a:t> to or </a:t>
            </a:r>
            <a:r>
              <a:rPr lang="sv-SE" dirty="0" err="1"/>
              <a:t>used</a:t>
            </a:r>
            <a:r>
              <a:rPr lang="sv-SE" dirty="0"/>
              <a:t> in </a:t>
            </a:r>
            <a:r>
              <a:rPr lang="sv-SE" dirty="0" err="1"/>
              <a:t>other</a:t>
            </a:r>
            <a:r>
              <a:rPr lang="sv-SE" dirty="0"/>
              <a:t> presentations.</a:t>
            </a:r>
          </a:p>
          <a:p>
            <a:r>
              <a:rPr lang="en-US" dirty="0"/>
              <a:t>The copyright only applies to this presentation.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99600" y="4866275"/>
            <a:ext cx="752320" cy="189000"/>
          </a:xfr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37600" y="4866275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872044" y="4196743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Lasse Karlsson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888487" y="3981942"/>
            <a:ext cx="1611724" cy="173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872044" y="3696580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861510" y="3477886"/>
            <a:ext cx="3038850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 ):</a:t>
            </a:r>
            <a:r>
              <a:rPr lang="sv-SE" sz="1000" dirty="0">
                <a:solidFill>
                  <a:srgbClr val="FF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884675" y="3169624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170605 Byggmaterial som innehåller asbest (4)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872044" y="2950771"/>
            <a:ext cx="3843972" cy="218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615383" y="3169624"/>
            <a:ext cx="1884609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waste collector can e.g. enter his/her own code for the waste. Free comment.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872044" y="2667438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 Isolermaterial och byggmaterial som innehåller asbest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872044" y="2451424"/>
            <a:ext cx="4276020" cy="175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872044" y="2178364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 Bygg- och rivningsavfall (även uppgrävda massor från förorenade områden)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228184" y="1227303"/>
            <a:ext cx="1834953" cy="64003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896290" y="1938992"/>
            <a:ext cx="3963742" cy="2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896290" y="1752252"/>
            <a:ext cx="3491094" cy="170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" name="Bildobjekt 2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8AB25414-19BB-4D90-A76B-50616A81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290" y="1126561"/>
            <a:ext cx="4943475" cy="4857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en-US" dirty="0"/>
              <a:t>Example of hazardous waste 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 dirty="0"/>
          </a:p>
        </p:txBody>
      </p:sp>
      <p:pic>
        <p:nvPicPr>
          <p:cNvPr id="13" name="Platshållare för bild 12" descr="Screenshot of the e-service form where waste collector can add more hazardous waste. Button to clear data is visible as well as a button &quot;Add after&quot; to add more waste, 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78802" y="1620000"/>
            <a:ext cx="3027598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“</a:t>
            </a:r>
            <a:r>
              <a:rPr lang="en-US" dirty="0" err="1"/>
              <a:t>Lägg</a:t>
            </a:r>
            <a:r>
              <a:rPr lang="en-US" dirty="0"/>
              <a:t> till </a:t>
            </a:r>
            <a:r>
              <a:rPr lang="en-US" dirty="0" err="1"/>
              <a:t>efter</a:t>
            </a:r>
            <a:r>
              <a:rPr lang="en-US" dirty="0"/>
              <a:t>“ to add information about other hazardous waste collected at the same time.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6</a:t>
            </a:r>
            <a:br>
              <a:rPr lang="sv-SE" dirty="0"/>
            </a:br>
            <a:r>
              <a:rPr lang="sv-SE" dirty="0" err="1"/>
              <a:t>summary</a:t>
            </a:r>
            <a:r>
              <a:rPr lang="sv-SE" dirty="0"/>
              <a:t> &amp; </a:t>
            </a:r>
            <a:r>
              <a:rPr lang="sv-SE" dirty="0" err="1"/>
              <a:t>review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pic>
        <p:nvPicPr>
          <p:cNvPr id="10" name="Platshållare för bild 9" descr="Screenshot of the steps of the e-service: Summary with all entered information and visible button to &quot;Change details on the page&quot;.">
            <a:extLst>
              <a:ext uri="{FF2B5EF4-FFF2-40B4-BE49-F238E27FC236}">
                <a16:creationId xmlns:a16="http://schemas.microsoft.com/office/drawing/2014/main" id="{FB53E034-1666-4BB9-ADE5-B255A3C3C35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" r="431"/>
          <a:stretch>
            <a:fillRect/>
          </a:stretch>
        </p:blipFill>
        <p:spPr>
          <a:xfrm>
            <a:off x="612775" y="0"/>
            <a:ext cx="3059113" cy="4589463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Review the information.</a:t>
            </a:r>
          </a:p>
          <a:p>
            <a:r>
              <a:rPr lang="en-US" dirty="0"/>
              <a:t>You can reach different sections to change details by selecting “</a:t>
            </a:r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sidans</a:t>
            </a:r>
            <a:r>
              <a:rPr lang="en-US" dirty="0"/>
              <a:t> </a:t>
            </a:r>
            <a:r>
              <a:rPr lang="en-US" dirty="0" err="1"/>
              <a:t>uppgifter</a:t>
            </a:r>
            <a:r>
              <a:rPr lang="en-US" dirty="0"/>
              <a:t>”.</a:t>
            </a:r>
          </a:p>
          <a:p>
            <a:r>
              <a:rPr lang="en-US" dirty="0"/>
              <a:t>After changing details in a previous section, you can go directly to this summary.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Summary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7</a:t>
            </a:r>
            <a:br>
              <a:rPr lang="sv-SE" dirty="0"/>
            </a:br>
            <a:r>
              <a:rPr lang="sv-SE" dirty="0" err="1"/>
              <a:t>almost</a:t>
            </a:r>
            <a:r>
              <a:rPr lang="sv-SE" dirty="0"/>
              <a:t> </a:t>
            </a:r>
            <a:r>
              <a:rPr lang="sv-SE" dirty="0" err="1"/>
              <a:t>done</a:t>
            </a:r>
            <a:r>
              <a:rPr lang="sv-S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13" name="Platshållare för bild 12" descr="Screenshot of the e-service's confirmation that the registration has been submitted. Ready is enabled in a visual navigation.">
            <a:extLst>
              <a:ext uri="{FF2B5EF4-FFF2-40B4-BE49-F238E27FC236}">
                <a16:creationId xmlns:a16="http://schemas.microsoft.com/office/drawing/2014/main" id="{0255993B-6594-440E-B740-A79D979280C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" r="71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dirty="0"/>
              <a:t>Thank you for your registration</a:t>
            </a:r>
          </a:p>
          <a:p>
            <a:r>
              <a:rPr lang="en-US" sz="1800" dirty="0"/>
              <a:t>Keep the registration ID, </a:t>
            </a:r>
            <a:r>
              <a:rPr lang="en-US" sz="1800" dirty="0" err="1"/>
              <a:t>AvfallsID</a:t>
            </a:r>
            <a:r>
              <a:rPr lang="en-US" sz="1800" dirty="0"/>
              <a:t> (found in the pdf file), to be able to revise the registration later.</a:t>
            </a:r>
          </a:p>
          <a:p>
            <a:r>
              <a:rPr lang="en-US" sz="1800" dirty="0"/>
              <a:t>Log out of the e-service</a:t>
            </a:r>
            <a:br>
              <a:rPr lang="en-US" sz="1800" dirty="0"/>
            </a:br>
            <a:endParaRPr lang="sv-SE" dirty="0"/>
          </a:p>
          <a:p>
            <a:pPr marL="0" indent="0">
              <a:buNone/>
            </a:pPr>
            <a:r>
              <a:rPr lang="en-US" sz="1200" dirty="0"/>
              <a:t>If your company will dispose your collected hazardous waste later on, you should proceed to the next e-service called “</a:t>
            </a:r>
            <a:r>
              <a:rPr lang="en-US" sz="1200" dirty="0" err="1"/>
              <a:t>Insamlare</a:t>
            </a:r>
            <a:r>
              <a:rPr lang="en-US" sz="1200" dirty="0"/>
              <a:t> - </a:t>
            </a:r>
            <a:r>
              <a:rPr lang="en-US" sz="1200" dirty="0" err="1"/>
              <a:t>borttransport</a:t>
            </a:r>
            <a:r>
              <a:rPr lang="en-US" sz="1200" dirty="0"/>
              <a:t>” (Collector – reporting at removal). Otherwise, you're done by now.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note is submitted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How do I change an earlier registration</a:t>
            </a:r>
            <a:r>
              <a:rPr lang="sv-SE" sz="8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11" name="Platshållare för bild 10" descr="Screenshot of the first step of the e-service: Start, where four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7EAE4C5F-8067-4076-9C2B-0C7C2F98620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5" r="8445"/>
          <a:stretch>
            <a:fillRect/>
          </a:stretch>
        </p:blipFill>
        <p:spPr/>
      </p:pic>
      <p:sp>
        <p:nvSpPr>
          <p:cNvPr id="7" name="Platshållare för text 6" descr="Screenshot of the first step of the e-service: Start, where four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4258" y="1318108"/>
            <a:ext cx="3708384" cy="352839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You can edit a submitted note by replacing it. To succeed you need to know the note’s registration ID (</a:t>
            </a:r>
            <a:r>
              <a:rPr lang="en-US" sz="1800" dirty="0" err="1"/>
              <a:t>avfallsID</a:t>
            </a:r>
            <a:r>
              <a:rPr lang="en-US" sz="1800" dirty="0"/>
              <a:t>).</a:t>
            </a:r>
            <a:endParaRPr lang="sv-SE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“ja“ (yes) at the Start question “Ska du </a:t>
            </a:r>
            <a:r>
              <a:rPr lang="en-US" sz="1600" dirty="0" err="1"/>
              <a:t>ändra</a:t>
            </a:r>
            <a:r>
              <a:rPr lang="en-US" sz="1600" dirty="0"/>
              <a:t>/</a:t>
            </a:r>
            <a:r>
              <a:rPr lang="en-US" sz="1600" dirty="0" err="1"/>
              <a:t>ersätta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tidigare</a:t>
            </a:r>
            <a:r>
              <a:rPr lang="en-US" sz="1600" dirty="0"/>
              <a:t> </a:t>
            </a:r>
            <a:r>
              <a:rPr lang="en-US" sz="1600" dirty="0" err="1"/>
              <a:t>inskickad</a:t>
            </a:r>
            <a:r>
              <a:rPr lang="en-US" sz="1600" dirty="0"/>
              <a:t> handling?”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Enter the former “</a:t>
            </a:r>
            <a:r>
              <a:rPr lang="en-US" sz="1600" dirty="0" err="1"/>
              <a:t>avfallsID</a:t>
            </a:r>
            <a:r>
              <a:rPr lang="en-US" sz="1600" dirty="0"/>
              <a:t>” and enter all correct details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new note replaces the previous one and gets a new registration ID (</a:t>
            </a:r>
            <a:r>
              <a:rPr lang="en-US" sz="1600" dirty="0" err="1"/>
              <a:t>avfallsID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28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49"/>
            <a:ext cx="1725583" cy="140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100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3223390" cy="213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080111 Färg- och lackavfall som innehåller organiska lösningsmedel eller andra farliga ämnen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3262458" y="3749081"/>
            <a:ext cx="1885606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waste collector can e.g. enter his/her own code for the waste. Free comment.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34237"/>
            <a:ext cx="3741807" cy="161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 Avfall från tillverkning, formulering, distribution, användning och borttagning av färg och lack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19630" y="2887548"/>
            <a:ext cx="4084418" cy="2520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 Avfall från tillverkning, formulering, distribution och användning av ytbeläggningar (färg, lack och porslinsemalj), lim, …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15918"/>
            <a:ext cx="3995250" cy="2022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055089d1-81c8-4217-9737-aea00685f1f7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71425" y="1717939"/>
            <a:ext cx="1877887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3796386" cy="259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en-US" sz="1000" dirty="0">
                <a:solidFill>
                  <a:srgbClr val="0070C0"/>
                </a:solidFill>
              </a:rPr>
              <a:t>Registration ID to be replaced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9" name="Rektangel 8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3652369" cy="244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3" name="Bildobjekt 32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18EAB739-1041-40CA-A3D3-5D8ED386D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0" y="1098975"/>
            <a:ext cx="5308554" cy="50848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123051" cy="587786"/>
          </a:xfrm>
        </p:spPr>
        <p:txBody>
          <a:bodyPr/>
          <a:lstStyle/>
          <a:p>
            <a:r>
              <a:rPr lang="en-US" dirty="0"/>
              <a:t>Example of replacing a previous note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1</a:t>
            </a:r>
            <a:br>
              <a:rPr lang="sv-SE" dirty="0"/>
            </a:br>
            <a:r>
              <a:rPr lang="sv-SE" dirty="0"/>
              <a:t>log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creenshot at www.naturvardsverket.se/avfallsregister with eight different inputs to the e-services.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easiest way to access the waste register is via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r>
              <a:rPr lang="en-US" dirty="0"/>
              <a:t>Select the entry:</a:t>
            </a:r>
            <a:br>
              <a:rPr lang="sv-SE" dirty="0"/>
            </a:br>
            <a:r>
              <a:rPr lang="sv-SE" dirty="0"/>
              <a:t>”Insamlare - mottagning”</a:t>
            </a:r>
          </a:p>
          <a:p>
            <a:pPr marL="0" indent="0">
              <a:buNone/>
            </a:pPr>
            <a:r>
              <a:rPr lang="sv-SE" sz="1600" dirty="0"/>
              <a:t>”</a:t>
            </a:r>
            <a:r>
              <a:rPr lang="sv-SE" sz="1600" dirty="0" err="1"/>
              <a:t>Collector</a:t>
            </a:r>
            <a:r>
              <a:rPr lang="sv-SE" sz="1600" dirty="0"/>
              <a:t> – </a:t>
            </a:r>
            <a:r>
              <a:rPr lang="sv-SE" sz="1600" dirty="0" err="1"/>
              <a:t>reporting</a:t>
            </a:r>
            <a:r>
              <a:rPr lang="sv-SE" sz="1600" dirty="0"/>
              <a:t> as a </a:t>
            </a:r>
            <a:r>
              <a:rPr lang="sv-SE" sz="1600" dirty="0" err="1"/>
              <a:t>consignee</a:t>
            </a:r>
            <a:r>
              <a:rPr lang="sv-SE" sz="1600" dirty="0"/>
              <a:t>”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www.naturvardsverket.se/avfallsregister</a:t>
            </a:r>
            <a:br>
              <a:rPr lang="sv-SE" dirty="0"/>
            </a:br>
            <a:r>
              <a:rPr lang="en-US" sz="1800" dirty="0"/>
              <a:t>(e-services for the waste register)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A man in an apron uses his laptop on a work table with carpentry tools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To </a:t>
            </a:r>
            <a:r>
              <a:rPr lang="sv-SE" dirty="0" err="1"/>
              <a:t>complete</a:t>
            </a:r>
            <a:r>
              <a:rPr lang="sv-SE" dirty="0"/>
              <a:t> the login and access </a:t>
            </a:r>
            <a:r>
              <a:rPr lang="en-US" dirty="0"/>
              <a:t>the e-service, you need to identify yourself with an e-identification.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 access the e-service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2</a:t>
            </a:r>
            <a:br>
              <a:rPr lang="sv-SE" dirty="0"/>
            </a:b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questions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1" name="Platshållare för bild 10" descr="Screenshot of the first step of the e-service: Start, where four questions are asked with yes-no answers.">
            <a:extLst>
              <a:ext uri="{FF2B5EF4-FFF2-40B4-BE49-F238E27FC236}">
                <a16:creationId xmlns:a16="http://schemas.microsoft.com/office/drawing/2014/main" id="{19B48629-EB57-41B8-B635-06A506B919B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5" r="2405"/>
          <a:stretch>
            <a:fillRect/>
          </a:stretch>
        </p:blipFill>
        <p:spPr/>
      </p:pic>
      <p:sp>
        <p:nvSpPr>
          <p:cNvPr id="7" name="Platshållare för text 6" descr="Screenshot of the first step of the e-service: Start, where four questions are asked with yes-no answers.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6800" y="1131590"/>
            <a:ext cx="4255200" cy="371491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first </a:t>
            </a:r>
            <a:r>
              <a:rPr lang="sv-SE" dirty="0"/>
              <a:t>step is to </a:t>
            </a:r>
            <a:r>
              <a:rPr lang="sv-SE" dirty="0" err="1"/>
              <a:t>submit</a:t>
            </a:r>
            <a:r>
              <a:rPr lang="sv-SE" dirty="0"/>
              <a:t> </a:t>
            </a:r>
            <a:r>
              <a:rPr lang="sv-SE" dirty="0" err="1"/>
              <a:t>answers</a:t>
            </a:r>
            <a:r>
              <a:rPr lang="sv-SE" dirty="0"/>
              <a:t> to </a:t>
            </a:r>
            <a:r>
              <a:rPr lang="sv-SE" dirty="0" err="1"/>
              <a:t>identify</a:t>
            </a:r>
            <a:r>
              <a:rPr lang="sv-SE" dirty="0"/>
              <a:t> </a:t>
            </a:r>
            <a:r>
              <a:rPr lang="en-US" dirty="0"/>
              <a:t>if </a:t>
            </a:r>
          </a:p>
          <a:p>
            <a:r>
              <a:rPr lang="en-US" dirty="0"/>
              <a:t>you are reporting as an agent</a:t>
            </a:r>
          </a:p>
          <a:p>
            <a:r>
              <a:rPr lang="en-US" dirty="0"/>
              <a:t>want to change a previously submitted document.</a:t>
            </a:r>
          </a:p>
          <a:p>
            <a:r>
              <a:rPr lang="en-US" dirty="0"/>
              <a:t>the transport starts outside the Swedish border or</a:t>
            </a:r>
          </a:p>
          <a:p>
            <a:r>
              <a:rPr lang="en-US" dirty="0"/>
              <a:t>hazardous waste comes directly from households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400" dirty="0"/>
              <a:t>An agent is authorized to bring an action for another person.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411510"/>
            <a:ext cx="3600000" cy="1080000"/>
          </a:xfrm>
        </p:spPr>
        <p:txBody>
          <a:bodyPr/>
          <a:lstStyle/>
          <a:p>
            <a:r>
              <a:rPr lang="sv-SE" dirty="0"/>
              <a:t>Start=</a:t>
            </a:r>
            <a:r>
              <a:rPr lang="sv-SE" dirty="0" err="1"/>
              <a:t>First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3</a:t>
            </a:r>
            <a:br>
              <a:rPr lang="sv-SE" dirty="0"/>
            </a:b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0" name="Platshållare för bild 9" descr="Screenshot of the steps of the e-service: Contact information with two input areas. One about the provider and the other about the business, called &quot;operator&quot;.">
            <a:extLst>
              <a:ext uri="{FF2B5EF4-FFF2-40B4-BE49-F238E27FC236}">
                <a16:creationId xmlns:a16="http://schemas.microsoft.com/office/drawing/2014/main" id="{5D1CDE23-0391-45AD-93C8-0BD0E6DF791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8" r="1072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452600"/>
            <a:ext cx="3686400" cy="3226500"/>
          </a:xfrm>
        </p:spPr>
        <p:txBody>
          <a:bodyPr/>
          <a:lstStyle/>
          <a:p>
            <a:r>
              <a:rPr lang="en-US" dirty="0"/>
              <a:t>Some details about you is filled in automatically and can’t be changed.</a:t>
            </a:r>
          </a:p>
          <a:p>
            <a:r>
              <a:rPr lang="en-US" dirty="0"/>
              <a:t>Submit details about the company/business you represent.</a:t>
            </a:r>
          </a:p>
          <a:p>
            <a:r>
              <a:rPr lang="en-US" dirty="0"/>
              <a:t>See example on next page.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Contact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0.17</DLCPolicyLabelValue>
    <DLCPolicyLabelClientValue xmlns="7996adfb-96da-4ad1-ae3a-7c6b46cd9d70" xsi:nil="true"/>
    <DLCPolicyLabelLock xmlns="7996adfb-96da-4ad1-ae3a-7c6b46cd9d70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8F4E4-2881-43EA-A478-5B9DD9BD10DB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ea7ce805-1af7-4231-833e-976235cb0fec"/>
    <ds:schemaRef ds:uri="7996adfb-96da-4ad1-ae3a-7c6b46cd9d70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NV-presentation-bred-16-9</Template>
  <TotalTime>2495</TotalTime>
  <Words>1270</Words>
  <Application>Microsoft Office PowerPoint</Application>
  <PresentationFormat>Bildspel på skärmen (16:9)</PresentationFormat>
  <Paragraphs>236</Paragraphs>
  <Slides>28</Slides>
  <Notes>5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NV-9-16-pptmall</vt:lpstr>
      <vt:lpstr>E-services tutorial  - How to report hazardous waste</vt:lpstr>
      <vt:lpstr>Copyright notice to imagery</vt:lpstr>
      <vt:lpstr>Step 1 log in</vt:lpstr>
      <vt:lpstr>www.naturvardsverket.se/avfallsregister (e-services for the waste register)</vt:lpstr>
      <vt:lpstr>To access the e-service</vt:lpstr>
      <vt:lpstr>Step 2 first questions</vt:lpstr>
      <vt:lpstr>Start=First</vt:lpstr>
      <vt:lpstr>Step 3 contact details</vt:lpstr>
      <vt:lpstr>Contact details</vt:lpstr>
      <vt:lpstr>Example with contact details</vt:lpstr>
      <vt:lpstr>Step 4 consignee details</vt:lpstr>
      <vt:lpstr>Consignee details</vt:lpstr>
      <vt:lpstr>Provide information as a consignee - Collection</vt:lpstr>
      <vt:lpstr>Provide information as a consignee - Place where the waste was managed last. Option 1 if address exists</vt:lpstr>
      <vt:lpstr>Provide information as a consignee - Place where the waste was managed last. Option 2 if address is missing - enter coordinates</vt:lpstr>
      <vt:lpstr>Provide information as a consignee - Place where the waste was managed last. Option 3 if address is missing - enter municipal code</vt:lpstr>
      <vt:lpstr>Provide information as a consignee - Place where the waste will be managed. Option 1 if address exists. </vt:lpstr>
      <vt:lpstr>Step 5 waste details</vt:lpstr>
      <vt:lpstr>Hazardous waste</vt:lpstr>
      <vt:lpstr>Example of hazardous waste details</vt:lpstr>
      <vt:lpstr>Add more hazardous waste</vt:lpstr>
      <vt:lpstr>Step 6 summary &amp; review</vt:lpstr>
      <vt:lpstr>Summary</vt:lpstr>
      <vt:lpstr>Step 7 almost done!</vt:lpstr>
      <vt:lpstr>The note is submitted</vt:lpstr>
      <vt:lpstr>How do I change an earlier registration?</vt:lpstr>
      <vt:lpstr>Start</vt:lpstr>
      <vt:lpstr>Example of replacing a previous note</vt:lpstr>
    </vt:vector>
  </TitlesOfParts>
  <Company>Naturvårdsverket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Miljöekonomi- dagarna 2050</dc:title>
  <dc:subject>Naturvårdsverket PowerPointmall</dc:subject>
  <dc:creator>Åkerman, Ulla</dc:creator>
  <dc:description>Maj 2012, MS Office 2010_x000d_
LexiConsult 08-566 107 00, MC</dc:description>
  <cp:lastModifiedBy>Åkerman, Ulla</cp:lastModifiedBy>
  <cp:revision>50</cp:revision>
  <dcterms:created xsi:type="dcterms:W3CDTF">2020-10-01T08:14:16Z</dcterms:created>
  <dcterms:modified xsi:type="dcterms:W3CDTF">2020-12-21T08:39:02Z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