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9"/>
  </p:notesMasterIdLst>
  <p:sldIdLst>
    <p:sldId id="355" r:id="rId5"/>
    <p:sldId id="356" r:id="rId6"/>
    <p:sldId id="372" r:id="rId7"/>
    <p:sldId id="367" r:id="rId8"/>
    <p:sldId id="366" r:id="rId9"/>
    <p:sldId id="368" r:id="rId10"/>
    <p:sldId id="369" r:id="rId11"/>
    <p:sldId id="374" r:id="rId12"/>
    <p:sldId id="363" r:id="rId13"/>
    <p:sldId id="375" r:id="rId14"/>
    <p:sldId id="376" r:id="rId15"/>
    <p:sldId id="362" r:id="rId16"/>
    <p:sldId id="377" r:id="rId17"/>
    <p:sldId id="378" r:id="rId18"/>
    <p:sldId id="329" r:id="rId19"/>
    <p:sldId id="354" r:id="rId20"/>
    <p:sldId id="360" r:id="rId21"/>
    <p:sldId id="361" r:id="rId22"/>
    <p:sldId id="364" r:id="rId23"/>
    <p:sldId id="365" r:id="rId24"/>
    <p:sldId id="370" r:id="rId25"/>
    <p:sldId id="371" r:id="rId26"/>
    <p:sldId id="380" r:id="rId27"/>
    <p:sldId id="379"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6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FECB"/>
    <a:srgbClr val="FE823B"/>
    <a:srgbClr val="5D66FF"/>
    <a:srgbClr val="BE9F68"/>
    <a:srgbClr val="597A9B"/>
    <a:srgbClr val="C9E0E8"/>
    <a:srgbClr val="7E99AA"/>
    <a:srgbClr val="717F81"/>
    <a:srgbClr val="A3A86B"/>
    <a:srgbClr val="717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F1AE9-84F2-4E5D-9273-7ADDCA1E96A4}" v="541" dt="2024-11-07T08:12:04.98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 pos="560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 Sara" userId="125ab242-c8ac-4712-9d86-27db587bf180" providerId="ADAL" clId="{672DD186-89F9-40E8-AE28-997A4D650488}"/>
    <pc:docChg chg="custSel modSld">
      <pc:chgData name="Holm, Sara" userId="125ab242-c8ac-4712-9d86-27db587bf180" providerId="ADAL" clId="{672DD186-89F9-40E8-AE28-997A4D650488}" dt="2024-10-18T06:59:47.061" v="708" actId="20577"/>
      <pc:docMkLst>
        <pc:docMk/>
      </pc:docMkLst>
      <pc:sldChg chg="modSp mod modNotesTx">
        <pc:chgData name="Holm, Sara" userId="125ab242-c8ac-4712-9d86-27db587bf180" providerId="ADAL" clId="{672DD186-89F9-40E8-AE28-997A4D650488}" dt="2024-10-18T05:58:12.872" v="42" actId="20577"/>
        <pc:sldMkLst>
          <pc:docMk/>
          <pc:sldMk cId="1589837471" sldId="354"/>
        </pc:sldMkLst>
        <pc:spChg chg="mod">
          <ac:chgData name="Holm, Sara" userId="125ab242-c8ac-4712-9d86-27db587bf180" providerId="ADAL" clId="{672DD186-89F9-40E8-AE28-997A4D650488}" dt="2024-10-17T15:09:40.107" v="2" actId="14100"/>
          <ac:spMkLst>
            <pc:docMk/>
            <pc:sldMk cId="1589837471" sldId="354"/>
            <ac:spMk id="6" creationId="{128C5379-450C-8F69-6F34-A96FA100E846}"/>
          </ac:spMkLst>
        </pc:spChg>
      </pc:sldChg>
      <pc:sldChg chg="modSp mod modNotesTx">
        <pc:chgData name="Holm, Sara" userId="125ab242-c8ac-4712-9d86-27db587bf180" providerId="ADAL" clId="{672DD186-89F9-40E8-AE28-997A4D650488}" dt="2024-10-18T06:59:47.061" v="708" actId="20577"/>
        <pc:sldMkLst>
          <pc:docMk/>
          <pc:sldMk cId="1457767037" sldId="361"/>
        </pc:sldMkLst>
        <pc:spChg chg="mod">
          <ac:chgData name="Holm, Sara" userId="125ab242-c8ac-4712-9d86-27db587bf180" providerId="ADAL" clId="{672DD186-89F9-40E8-AE28-997A4D650488}" dt="2024-10-17T15:09:53.705" v="3"/>
          <ac:spMkLst>
            <pc:docMk/>
            <pc:sldMk cId="1457767037" sldId="361"/>
            <ac:spMk id="6" creationId="{317B342B-9DFE-70DE-2ED6-F4F949EA1541}"/>
          </ac:spMkLst>
        </pc:spChg>
      </pc:sldChg>
      <pc:sldChg chg="modSp mod">
        <pc:chgData name="Holm, Sara" userId="125ab242-c8ac-4712-9d86-27db587bf180" providerId="ADAL" clId="{672DD186-89F9-40E8-AE28-997A4D650488}" dt="2024-10-17T15:10:17.905" v="4"/>
        <pc:sldMkLst>
          <pc:docMk/>
          <pc:sldMk cId="154984985" sldId="365"/>
        </pc:sldMkLst>
        <pc:spChg chg="mod">
          <ac:chgData name="Holm, Sara" userId="125ab242-c8ac-4712-9d86-27db587bf180" providerId="ADAL" clId="{672DD186-89F9-40E8-AE28-997A4D650488}" dt="2024-10-17T15:10:17.905" v="4"/>
          <ac:spMkLst>
            <pc:docMk/>
            <pc:sldMk cId="154984985" sldId="365"/>
            <ac:spMk id="6" creationId="{317B342B-9DFE-70DE-2ED6-F4F949EA1541}"/>
          </ac:spMkLst>
        </pc:spChg>
      </pc:sldChg>
    </pc:docChg>
  </pc:docChgLst>
  <pc:docChgLst>
    <pc:chgData name="Månsson, Jens" userId="2e08d7b2-4a91-4c2c-bc41-5b4c94603bfc" providerId="ADAL" clId="{F0C335F4-2142-4E5E-92D3-E409ECC72EE9}"/>
    <pc:docChg chg="custSel addSld delSld modSld">
      <pc:chgData name="Månsson, Jens" userId="2e08d7b2-4a91-4c2c-bc41-5b4c94603bfc" providerId="ADAL" clId="{F0C335F4-2142-4E5E-92D3-E409ECC72EE9}" dt="2024-10-17T15:18:17.208" v="896" actId="20577"/>
      <pc:docMkLst>
        <pc:docMk/>
      </pc:docMkLst>
      <pc:sldChg chg="add">
        <pc:chgData name="Månsson, Jens" userId="2e08d7b2-4a91-4c2c-bc41-5b4c94603bfc" providerId="ADAL" clId="{F0C335F4-2142-4E5E-92D3-E409ECC72EE9}" dt="2024-10-17T14:29:38.349" v="278"/>
        <pc:sldMkLst>
          <pc:docMk/>
          <pc:sldMk cId="814840714" sldId="362"/>
        </pc:sldMkLst>
      </pc:sldChg>
      <pc:sldChg chg="add">
        <pc:chgData name="Månsson, Jens" userId="2e08d7b2-4a91-4c2c-bc41-5b4c94603bfc" providerId="ADAL" clId="{F0C335F4-2142-4E5E-92D3-E409ECC72EE9}" dt="2024-10-17T14:29:38.349" v="278"/>
        <pc:sldMkLst>
          <pc:docMk/>
          <pc:sldMk cId="2745107215" sldId="363"/>
        </pc:sldMkLst>
      </pc:sldChg>
      <pc:sldChg chg="addSp delSp modSp mod">
        <pc:chgData name="Månsson, Jens" userId="2e08d7b2-4a91-4c2c-bc41-5b4c94603bfc" providerId="ADAL" clId="{F0C335F4-2142-4E5E-92D3-E409ECC72EE9}" dt="2024-10-17T15:07:02.128" v="508" actId="20577"/>
        <pc:sldMkLst>
          <pc:docMk/>
          <pc:sldMk cId="3612171152" sldId="366"/>
        </pc:sldMkLst>
        <pc:spChg chg="mod">
          <ac:chgData name="Månsson, Jens" userId="2e08d7b2-4a91-4c2c-bc41-5b4c94603bfc" providerId="ADAL" clId="{F0C335F4-2142-4E5E-92D3-E409ECC72EE9}" dt="2024-10-17T15:06:08.127" v="382" actId="20577"/>
          <ac:spMkLst>
            <pc:docMk/>
            <pc:sldMk cId="3612171152" sldId="366"/>
            <ac:spMk id="4" creationId="{1FC42C18-C0F3-3F25-F3ED-BF2E77D4C2DD}"/>
          </ac:spMkLst>
        </pc:spChg>
        <pc:spChg chg="mod">
          <ac:chgData name="Månsson, Jens" userId="2e08d7b2-4a91-4c2c-bc41-5b4c94603bfc" providerId="ADAL" clId="{F0C335F4-2142-4E5E-92D3-E409ECC72EE9}" dt="2024-10-17T15:07:02.128" v="508" actId="20577"/>
          <ac:spMkLst>
            <pc:docMk/>
            <pc:sldMk cId="3612171152" sldId="366"/>
            <ac:spMk id="5" creationId="{17B1CF49-66D5-2F94-6891-4DD2AB52D06D}"/>
          </ac:spMkLst>
        </pc:spChg>
        <pc:picChg chg="add del">
          <ac:chgData name="Månsson, Jens" userId="2e08d7b2-4a91-4c2c-bc41-5b4c94603bfc" providerId="ADAL" clId="{F0C335F4-2142-4E5E-92D3-E409ECC72EE9}" dt="2024-10-17T14:34:24.209" v="347" actId="478"/>
          <ac:picMkLst>
            <pc:docMk/>
            <pc:sldMk cId="3612171152" sldId="366"/>
            <ac:picMk id="7" creationId="{62916F09-D47A-4975-C57F-225337C2AF20}"/>
          </ac:picMkLst>
        </pc:picChg>
        <pc:picChg chg="add del mod">
          <ac:chgData name="Månsson, Jens" userId="2e08d7b2-4a91-4c2c-bc41-5b4c94603bfc" providerId="ADAL" clId="{F0C335F4-2142-4E5E-92D3-E409ECC72EE9}" dt="2024-10-17T14:46:09.771" v="352" actId="478"/>
          <ac:picMkLst>
            <pc:docMk/>
            <pc:sldMk cId="3612171152" sldId="366"/>
            <ac:picMk id="9" creationId="{BBAE6EC2-8970-0CFD-25D8-2CA0F12E0494}"/>
          </ac:picMkLst>
        </pc:picChg>
      </pc:sldChg>
      <pc:sldChg chg="modSp mod">
        <pc:chgData name="Månsson, Jens" userId="2e08d7b2-4a91-4c2c-bc41-5b4c94603bfc" providerId="ADAL" clId="{F0C335F4-2142-4E5E-92D3-E409ECC72EE9}" dt="2024-10-17T14:33:48.353" v="345" actId="20577"/>
        <pc:sldMkLst>
          <pc:docMk/>
          <pc:sldMk cId="2916426416" sldId="367"/>
        </pc:sldMkLst>
        <pc:spChg chg="mod">
          <ac:chgData name="Månsson, Jens" userId="2e08d7b2-4a91-4c2c-bc41-5b4c94603bfc" providerId="ADAL" clId="{F0C335F4-2142-4E5E-92D3-E409ECC72EE9}" dt="2024-10-17T14:33:48.353" v="345" actId="20577"/>
          <ac:spMkLst>
            <pc:docMk/>
            <pc:sldMk cId="2916426416" sldId="367"/>
            <ac:spMk id="4" creationId="{DC2A3FDB-A685-B8DD-441B-20312208BDC3}"/>
          </ac:spMkLst>
        </pc:spChg>
      </pc:sldChg>
      <pc:sldChg chg="modSp mod">
        <pc:chgData name="Månsson, Jens" userId="2e08d7b2-4a91-4c2c-bc41-5b4c94603bfc" providerId="ADAL" clId="{F0C335F4-2142-4E5E-92D3-E409ECC72EE9}" dt="2024-10-17T14:22:55.434" v="275" actId="12"/>
        <pc:sldMkLst>
          <pc:docMk/>
          <pc:sldMk cId="3648371624" sldId="369"/>
        </pc:sldMkLst>
        <pc:spChg chg="mod">
          <ac:chgData name="Månsson, Jens" userId="2e08d7b2-4a91-4c2c-bc41-5b4c94603bfc" providerId="ADAL" clId="{F0C335F4-2142-4E5E-92D3-E409ECC72EE9}" dt="2024-10-17T14:21:42.101" v="86" actId="20577"/>
          <ac:spMkLst>
            <pc:docMk/>
            <pc:sldMk cId="3648371624" sldId="369"/>
            <ac:spMk id="4" creationId="{1FC42C18-C0F3-3F25-F3ED-BF2E77D4C2DD}"/>
          </ac:spMkLst>
        </pc:spChg>
        <pc:spChg chg="mod">
          <ac:chgData name="Månsson, Jens" userId="2e08d7b2-4a91-4c2c-bc41-5b4c94603bfc" providerId="ADAL" clId="{F0C335F4-2142-4E5E-92D3-E409ECC72EE9}" dt="2024-10-17T14:22:55.434" v="275" actId="12"/>
          <ac:spMkLst>
            <pc:docMk/>
            <pc:sldMk cId="3648371624" sldId="369"/>
            <ac:spMk id="5" creationId="{17B1CF49-66D5-2F94-6891-4DD2AB52D06D}"/>
          </ac:spMkLst>
        </pc:spChg>
      </pc:sldChg>
      <pc:sldChg chg="addSp delSp modSp new mod">
        <pc:chgData name="Månsson, Jens" userId="2e08d7b2-4a91-4c2c-bc41-5b4c94603bfc" providerId="ADAL" clId="{F0C335F4-2142-4E5E-92D3-E409ECC72EE9}" dt="2024-10-17T14:16:21.425" v="28" actId="20577"/>
        <pc:sldMkLst>
          <pc:docMk/>
          <pc:sldMk cId="291215017" sldId="372"/>
        </pc:sldMkLst>
        <pc:spChg chg="mod">
          <ac:chgData name="Månsson, Jens" userId="2e08d7b2-4a91-4c2c-bc41-5b4c94603bfc" providerId="ADAL" clId="{F0C335F4-2142-4E5E-92D3-E409ECC72EE9}" dt="2024-10-17T14:15:58.453" v="3" actId="26606"/>
          <ac:spMkLst>
            <pc:docMk/>
            <pc:sldMk cId="291215017" sldId="372"/>
            <ac:spMk id="2" creationId="{41443B7F-4FF4-B76F-FD02-ABAEE71633BE}"/>
          </ac:spMkLst>
        </pc:spChg>
        <pc:spChg chg="mod">
          <ac:chgData name="Månsson, Jens" userId="2e08d7b2-4a91-4c2c-bc41-5b4c94603bfc" providerId="ADAL" clId="{F0C335F4-2142-4E5E-92D3-E409ECC72EE9}" dt="2024-10-17T14:15:58.453" v="3" actId="26606"/>
          <ac:spMkLst>
            <pc:docMk/>
            <pc:sldMk cId="291215017" sldId="372"/>
            <ac:spMk id="3" creationId="{4231EFB7-8A6F-5AD1-1915-98AF097FA09C}"/>
          </ac:spMkLst>
        </pc:spChg>
        <pc:spChg chg="del">
          <ac:chgData name="Månsson, Jens" userId="2e08d7b2-4a91-4c2c-bc41-5b4c94603bfc" providerId="ADAL" clId="{F0C335F4-2142-4E5E-92D3-E409ECC72EE9}" dt="2024-10-17T14:15:58.453" v="3" actId="26606"/>
          <ac:spMkLst>
            <pc:docMk/>
            <pc:sldMk cId="291215017" sldId="372"/>
            <ac:spMk id="4" creationId="{95B93E84-E587-01BD-521D-179CBB5C5FC2}"/>
          </ac:spMkLst>
        </pc:spChg>
        <pc:spChg chg="del">
          <ac:chgData name="Månsson, Jens" userId="2e08d7b2-4a91-4c2c-bc41-5b4c94603bfc" providerId="ADAL" clId="{F0C335F4-2142-4E5E-92D3-E409ECC72EE9}" dt="2024-10-17T14:15:35.833" v="1"/>
          <ac:spMkLst>
            <pc:docMk/>
            <pc:sldMk cId="291215017" sldId="372"/>
            <ac:spMk id="5" creationId="{F44A3683-6EF0-46B3-BF1B-DC5DFEFA0D91}"/>
          </ac:spMkLst>
        </pc:spChg>
        <pc:spChg chg="add mod">
          <ac:chgData name="Månsson, Jens" userId="2e08d7b2-4a91-4c2c-bc41-5b4c94603bfc" providerId="ADAL" clId="{F0C335F4-2142-4E5E-92D3-E409ECC72EE9}" dt="2024-10-17T14:16:21.425" v="28" actId="20577"/>
          <ac:spMkLst>
            <pc:docMk/>
            <pc:sldMk cId="291215017" sldId="372"/>
            <ac:spMk id="12" creationId="{6819C051-440F-0903-AE64-FA9E7A91D626}"/>
          </ac:spMkLst>
        </pc:spChg>
        <pc:picChg chg="add mod">
          <ac:chgData name="Månsson, Jens" userId="2e08d7b2-4a91-4c2c-bc41-5b4c94603bfc" providerId="ADAL" clId="{F0C335F4-2142-4E5E-92D3-E409ECC72EE9}" dt="2024-10-17T14:16:02.531" v="4" actId="1076"/>
          <ac:picMkLst>
            <pc:docMk/>
            <pc:sldMk cId="291215017" sldId="372"/>
            <ac:picMk id="7" creationId="{1208475F-9BD1-953F-4D2B-D8E5644D6F99}"/>
          </ac:picMkLst>
        </pc:picChg>
      </pc:sldChg>
      <pc:sldChg chg="add del">
        <pc:chgData name="Månsson, Jens" userId="2e08d7b2-4a91-4c2c-bc41-5b4c94603bfc" providerId="ADAL" clId="{F0C335F4-2142-4E5E-92D3-E409ECC72EE9}" dt="2024-10-17T14:29:44.222" v="279" actId="47"/>
        <pc:sldMkLst>
          <pc:docMk/>
          <pc:sldMk cId="1225024325" sldId="373"/>
        </pc:sldMkLst>
      </pc:sldChg>
      <pc:sldChg chg="new del">
        <pc:chgData name="Månsson, Jens" userId="2e08d7b2-4a91-4c2c-bc41-5b4c94603bfc" providerId="ADAL" clId="{F0C335F4-2142-4E5E-92D3-E409ECC72EE9}" dt="2024-10-17T14:29:35.575" v="277" actId="47"/>
        <pc:sldMkLst>
          <pc:docMk/>
          <pc:sldMk cId="1505901156" sldId="373"/>
        </pc:sldMkLst>
      </pc:sldChg>
      <pc:sldChg chg="add">
        <pc:chgData name="Månsson, Jens" userId="2e08d7b2-4a91-4c2c-bc41-5b4c94603bfc" providerId="ADAL" clId="{F0C335F4-2142-4E5E-92D3-E409ECC72EE9}" dt="2024-10-17T14:29:38.349" v="278"/>
        <pc:sldMkLst>
          <pc:docMk/>
          <pc:sldMk cId="2019847485" sldId="374"/>
        </pc:sldMkLst>
      </pc:sldChg>
      <pc:sldChg chg="add">
        <pc:chgData name="Månsson, Jens" userId="2e08d7b2-4a91-4c2c-bc41-5b4c94603bfc" providerId="ADAL" clId="{F0C335F4-2142-4E5E-92D3-E409ECC72EE9}" dt="2024-10-17T14:29:38.349" v="278"/>
        <pc:sldMkLst>
          <pc:docMk/>
          <pc:sldMk cId="3825121915" sldId="375"/>
        </pc:sldMkLst>
      </pc:sldChg>
      <pc:sldChg chg="add">
        <pc:chgData name="Månsson, Jens" userId="2e08d7b2-4a91-4c2c-bc41-5b4c94603bfc" providerId="ADAL" clId="{F0C335F4-2142-4E5E-92D3-E409ECC72EE9}" dt="2024-10-17T14:29:38.349" v="278"/>
        <pc:sldMkLst>
          <pc:docMk/>
          <pc:sldMk cId="2571260474" sldId="376"/>
        </pc:sldMkLst>
      </pc:sldChg>
      <pc:sldChg chg="modSp add mod">
        <pc:chgData name="Månsson, Jens" userId="2e08d7b2-4a91-4c2c-bc41-5b4c94603bfc" providerId="ADAL" clId="{F0C335F4-2142-4E5E-92D3-E409ECC72EE9}" dt="2024-10-17T15:12:09.172" v="530" actId="1076"/>
        <pc:sldMkLst>
          <pc:docMk/>
          <pc:sldMk cId="1675894501" sldId="377"/>
        </pc:sldMkLst>
        <pc:spChg chg="mod">
          <ac:chgData name="Månsson, Jens" userId="2e08d7b2-4a91-4c2c-bc41-5b4c94603bfc" providerId="ADAL" clId="{F0C335F4-2142-4E5E-92D3-E409ECC72EE9}" dt="2024-10-17T15:12:09.172" v="530" actId="1076"/>
          <ac:spMkLst>
            <pc:docMk/>
            <pc:sldMk cId="1675894501" sldId="377"/>
            <ac:spMk id="4" creationId="{1F87340C-94F8-82C2-D7C6-56FE2E981275}"/>
          </ac:spMkLst>
        </pc:spChg>
      </pc:sldChg>
      <pc:sldChg chg="add">
        <pc:chgData name="Månsson, Jens" userId="2e08d7b2-4a91-4c2c-bc41-5b4c94603bfc" providerId="ADAL" clId="{F0C335F4-2142-4E5E-92D3-E409ECC72EE9}" dt="2024-10-17T14:29:38.349" v="278"/>
        <pc:sldMkLst>
          <pc:docMk/>
          <pc:sldMk cId="3478317362" sldId="378"/>
        </pc:sldMkLst>
      </pc:sldChg>
      <pc:sldChg chg="modSp new mod">
        <pc:chgData name="Månsson, Jens" userId="2e08d7b2-4a91-4c2c-bc41-5b4c94603bfc" providerId="ADAL" clId="{F0C335F4-2142-4E5E-92D3-E409ECC72EE9}" dt="2024-10-17T15:16:56.459" v="873" actId="20577"/>
        <pc:sldMkLst>
          <pc:docMk/>
          <pc:sldMk cId="48581190" sldId="379"/>
        </pc:sldMkLst>
        <pc:spChg chg="mod">
          <ac:chgData name="Månsson, Jens" userId="2e08d7b2-4a91-4c2c-bc41-5b4c94603bfc" providerId="ADAL" clId="{F0C335F4-2142-4E5E-92D3-E409ECC72EE9}" dt="2024-10-17T15:13:52.849" v="562" actId="20577"/>
          <ac:spMkLst>
            <pc:docMk/>
            <pc:sldMk cId="48581190" sldId="379"/>
            <ac:spMk id="4" creationId="{92C08E17-8B5C-0A77-9917-6B30B18EF920}"/>
          </ac:spMkLst>
        </pc:spChg>
        <pc:spChg chg="mod">
          <ac:chgData name="Månsson, Jens" userId="2e08d7b2-4a91-4c2c-bc41-5b4c94603bfc" providerId="ADAL" clId="{F0C335F4-2142-4E5E-92D3-E409ECC72EE9}" dt="2024-10-17T15:16:56.459" v="873" actId="20577"/>
          <ac:spMkLst>
            <pc:docMk/>
            <pc:sldMk cId="48581190" sldId="379"/>
            <ac:spMk id="5" creationId="{F2EF81DD-6842-F5F7-6FFA-0A06B6A76FF7}"/>
          </ac:spMkLst>
        </pc:spChg>
      </pc:sldChg>
      <pc:sldChg chg="modSp add mod">
        <pc:chgData name="Månsson, Jens" userId="2e08d7b2-4a91-4c2c-bc41-5b4c94603bfc" providerId="ADAL" clId="{F0C335F4-2142-4E5E-92D3-E409ECC72EE9}" dt="2024-10-17T15:18:17.208" v="896" actId="20577"/>
        <pc:sldMkLst>
          <pc:docMk/>
          <pc:sldMk cId="3539994564" sldId="380"/>
        </pc:sldMkLst>
        <pc:spChg chg="mod">
          <ac:chgData name="Månsson, Jens" userId="2e08d7b2-4a91-4c2c-bc41-5b4c94603bfc" providerId="ADAL" clId="{F0C335F4-2142-4E5E-92D3-E409ECC72EE9}" dt="2024-10-17T15:18:17.208" v="896" actId="20577"/>
          <ac:spMkLst>
            <pc:docMk/>
            <pc:sldMk cId="3539994564" sldId="380"/>
            <ac:spMk id="2" creationId="{7C48C4C3-6390-F880-8D53-D3C79BBAAA99}"/>
          </ac:spMkLst>
        </pc:spChg>
      </pc:sldChg>
    </pc:docChg>
  </pc:docChgLst>
  <pc:docChgLst>
    <pc:chgData name="Holm, Sara" userId="125ab242-c8ac-4712-9d86-27db587bf180" providerId="ADAL" clId="{241F1AE9-84F2-4E5D-9273-7ADDCA1E96A4}"/>
    <pc:docChg chg="undo custSel modSld">
      <pc:chgData name="Holm, Sara" userId="125ab242-c8ac-4712-9d86-27db587bf180" providerId="ADAL" clId="{241F1AE9-84F2-4E5D-9273-7ADDCA1E96A4}" dt="2024-11-07T08:12:04.985" v="1365" actId="20577"/>
      <pc:docMkLst>
        <pc:docMk/>
      </pc:docMkLst>
      <pc:sldChg chg="modSp mod modNotesTx">
        <pc:chgData name="Holm, Sara" userId="125ab242-c8ac-4712-9d86-27db587bf180" providerId="ADAL" clId="{241F1AE9-84F2-4E5D-9273-7ADDCA1E96A4}" dt="2024-11-07T08:12:04.985" v="1365" actId="20577"/>
        <pc:sldMkLst>
          <pc:docMk/>
          <pc:sldMk cId="1589837471" sldId="354"/>
        </pc:sldMkLst>
        <pc:spChg chg="mod">
          <ac:chgData name="Holm, Sara" userId="125ab242-c8ac-4712-9d86-27db587bf180" providerId="ADAL" clId="{241F1AE9-84F2-4E5D-9273-7ADDCA1E96A4}" dt="2024-11-07T08:11:13.972" v="1184" actId="20577"/>
          <ac:spMkLst>
            <pc:docMk/>
            <pc:sldMk cId="1589837471" sldId="354"/>
            <ac:spMk id="6" creationId="{128C5379-450C-8F69-6F34-A96FA100E846}"/>
          </ac:spMkLst>
        </pc:spChg>
      </pc:sldChg>
      <pc:sldChg chg="modSp mod">
        <pc:chgData name="Holm, Sara" userId="125ab242-c8ac-4712-9d86-27db587bf180" providerId="ADAL" clId="{241F1AE9-84F2-4E5D-9273-7ADDCA1E96A4}" dt="2024-11-05T14:10:01.975" v="12" actId="20577"/>
        <pc:sldMkLst>
          <pc:docMk/>
          <pc:sldMk cId="2832534583" sldId="355"/>
        </pc:sldMkLst>
        <pc:spChg chg="mod">
          <ac:chgData name="Holm, Sara" userId="125ab242-c8ac-4712-9d86-27db587bf180" providerId="ADAL" clId="{241F1AE9-84F2-4E5D-9273-7ADDCA1E96A4}" dt="2024-11-05T14:10:01.975" v="12" actId="20577"/>
          <ac:spMkLst>
            <pc:docMk/>
            <pc:sldMk cId="2832534583" sldId="355"/>
            <ac:spMk id="4" creationId="{DC2A3FDB-A685-B8DD-441B-20312208BDC3}"/>
          </ac:spMkLst>
        </pc:spChg>
      </pc:sldChg>
      <pc:sldChg chg="modSp mod">
        <pc:chgData name="Holm, Sara" userId="125ab242-c8ac-4712-9d86-27db587bf180" providerId="ADAL" clId="{241F1AE9-84F2-4E5D-9273-7ADDCA1E96A4}" dt="2024-11-05T14:09:54.423" v="9" actId="20577"/>
        <pc:sldMkLst>
          <pc:docMk/>
          <pc:sldMk cId="4291125022" sldId="356"/>
        </pc:sldMkLst>
        <pc:spChg chg="mod">
          <ac:chgData name="Holm, Sara" userId="125ab242-c8ac-4712-9d86-27db587bf180" providerId="ADAL" clId="{241F1AE9-84F2-4E5D-9273-7ADDCA1E96A4}" dt="2024-11-05T14:09:54.423" v="9" actId="20577"/>
          <ac:spMkLst>
            <pc:docMk/>
            <pc:sldMk cId="4291125022" sldId="356"/>
            <ac:spMk id="4" creationId="{72DDB476-C2E8-5AD4-C84E-3D7C78D17674}"/>
          </ac:spMkLst>
        </pc:spChg>
        <pc:spChg chg="mod">
          <ac:chgData name="Holm, Sara" userId="125ab242-c8ac-4712-9d86-27db587bf180" providerId="ADAL" clId="{241F1AE9-84F2-4E5D-9273-7ADDCA1E96A4}" dt="2024-11-05T14:09:52.886" v="5" actId="20577"/>
          <ac:spMkLst>
            <pc:docMk/>
            <pc:sldMk cId="4291125022" sldId="356"/>
            <ac:spMk id="6" creationId="{7B9FEDA0-ED15-EFE4-84AF-46DEA9DC8EC9}"/>
          </ac:spMkLst>
        </pc:spChg>
      </pc:sldChg>
      <pc:sldChg chg="modSp mod modNotesTx">
        <pc:chgData name="Holm, Sara" userId="125ab242-c8ac-4712-9d86-27db587bf180" providerId="ADAL" clId="{241F1AE9-84F2-4E5D-9273-7ADDCA1E96A4}" dt="2024-11-05T15:16:48.101" v="824" actId="20577"/>
        <pc:sldMkLst>
          <pc:docMk/>
          <pc:sldMk cId="1457767037" sldId="361"/>
        </pc:sldMkLst>
        <pc:spChg chg="mod">
          <ac:chgData name="Holm, Sara" userId="125ab242-c8ac-4712-9d86-27db587bf180" providerId="ADAL" clId="{241F1AE9-84F2-4E5D-9273-7ADDCA1E96A4}" dt="2024-11-05T15:15:59.354" v="717" actId="113"/>
          <ac:spMkLst>
            <pc:docMk/>
            <pc:sldMk cId="1457767037" sldId="361"/>
            <ac:spMk id="6" creationId="{317B342B-9DFE-70DE-2ED6-F4F949EA1541}"/>
          </ac:spMkLst>
        </pc:spChg>
      </pc:sldChg>
      <pc:sldChg chg="modSp mod">
        <pc:chgData name="Holm, Sara" userId="125ab242-c8ac-4712-9d86-27db587bf180" providerId="ADAL" clId="{241F1AE9-84F2-4E5D-9273-7ADDCA1E96A4}" dt="2024-11-05T14:15:48.312" v="255" actId="20577"/>
        <pc:sldMkLst>
          <pc:docMk/>
          <pc:sldMk cId="4003048505" sldId="364"/>
        </pc:sldMkLst>
        <pc:spChg chg="mod">
          <ac:chgData name="Holm, Sara" userId="125ab242-c8ac-4712-9d86-27db587bf180" providerId="ADAL" clId="{241F1AE9-84F2-4E5D-9273-7ADDCA1E96A4}" dt="2024-11-05T14:15:48.312" v="255" actId="20577"/>
          <ac:spMkLst>
            <pc:docMk/>
            <pc:sldMk cId="4003048505" sldId="364"/>
            <ac:spMk id="4" creationId="{E7BF49C6-8558-6185-E479-C8B44F355A6F}"/>
          </ac:spMkLst>
        </pc:spChg>
      </pc:sldChg>
      <pc:sldChg chg="modSp mod modNotesTx">
        <pc:chgData name="Holm, Sara" userId="125ab242-c8ac-4712-9d86-27db587bf180" providerId="ADAL" clId="{241F1AE9-84F2-4E5D-9273-7ADDCA1E96A4}" dt="2024-11-06T10:25:47.810" v="1118" actId="20577"/>
        <pc:sldMkLst>
          <pc:docMk/>
          <pc:sldMk cId="154984985" sldId="365"/>
        </pc:sldMkLst>
        <pc:spChg chg="mod">
          <ac:chgData name="Holm, Sara" userId="125ab242-c8ac-4712-9d86-27db587bf180" providerId="ADAL" clId="{241F1AE9-84F2-4E5D-9273-7ADDCA1E96A4}" dt="2024-11-05T14:16:00.716" v="257" actId="1076"/>
          <ac:spMkLst>
            <pc:docMk/>
            <pc:sldMk cId="154984985" sldId="365"/>
            <ac:spMk id="4" creationId="{15D027C7-8528-5AF5-904A-BBB5EB62251D}"/>
          </ac:spMkLst>
        </pc:spChg>
        <pc:spChg chg="mod">
          <ac:chgData name="Holm, Sara" userId="125ab242-c8ac-4712-9d86-27db587bf180" providerId="ADAL" clId="{241F1AE9-84F2-4E5D-9273-7ADDCA1E96A4}" dt="2024-11-06T10:18:42.026" v="902" actId="20577"/>
          <ac:spMkLst>
            <pc:docMk/>
            <pc:sldMk cId="154984985" sldId="365"/>
            <ac:spMk id="6" creationId="{317B342B-9DFE-70DE-2ED6-F4F949EA1541}"/>
          </ac:spMkLst>
        </pc:spChg>
      </pc:sldChg>
      <pc:sldChg chg="mod modShow">
        <pc:chgData name="Holm, Sara" userId="125ab242-c8ac-4712-9d86-27db587bf180" providerId="ADAL" clId="{241F1AE9-84F2-4E5D-9273-7ADDCA1E96A4}" dt="2024-11-05T14:09:33.653" v="1" actId="729"/>
        <pc:sldMkLst>
          <pc:docMk/>
          <pc:sldMk cId="48581190" sldId="379"/>
        </pc:sldMkLst>
      </pc:sldChg>
      <pc:sldChg chg="mod modShow">
        <pc:chgData name="Holm, Sara" userId="125ab242-c8ac-4712-9d86-27db587bf180" providerId="ADAL" clId="{241F1AE9-84F2-4E5D-9273-7ADDCA1E96A4}" dt="2024-11-05T14:09:29.100" v="0" actId="729"/>
        <pc:sldMkLst>
          <pc:docMk/>
          <pc:sldMk cId="3539994564" sldId="380"/>
        </pc:sldMkLst>
      </pc:sldChg>
    </pc:docChg>
  </pc:docChgLst>
  <pc:docChgLst>
    <pc:chgData name="Sundfelt, Max" userId="77f2b459-f102-4395-bbb6-0d3b9c51e464" providerId="ADAL" clId="{682219C4-1DCD-4F1C-9BAC-DB3739F9F51A}"/>
    <pc:docChg chg="addSld modSld">
      <pc:chgData name="Sundfelt, Max" userId="77f2b459-f102-4395-bbb6-0d3b9c51e464" providerId="ADAL" clId="{682219C4-1DCD-4F1C-9BAC-DB3739F9F51A}" dt="2024-10-15T07:35:46.423" v="31" actId="2710"/>
      <pc:docMkLst>
        <pc:docMk/>
      </pc:docMkLst>
      <pc:sldChg chg="modSp new mod">
        <pc:chgData name="Sundfelt, Max" userId="77f2b459-f102-4395-bbb6-0d3b9c51e464" providerId="ADAL" clId="{682219C4-1DCD-4F1C-9BAC-DB3739F9F51A}" dt="2024-10-15T07:32:31.751" v="7" actId="20577"/>
        <pc:sldMkLst>
          <pc:docMk/>
          <pc:sldMk cId="1078164006" sldId="370"/>
        </pc:sldMkLst>
        <pc:spChg chg="mod">
          <ac:chgData name="Sundfelt, Max" userId="77f2b459-f102-4395-bbb6-0d3b9c51e464" providerId="ADAL" clId="{682219C4-1DCD-4F1C-9BAC-DB3739F9F51A}" dt="2024-10-15T07:32:31.751" v="7" actId="20577"/>
          <ac:spMkLst>
            <pc:docMk/>
            <pc:sldMk cId="1078164006" sldId="370"/>
            <ac:spMk id="2" creationId="{7C48C4C3-6390-F880-8D53-D3C79BBAAA99}"/>
          </ac:spMkLst>
        </pc:spChg>
      </pc:sldChg>
      <pc:sldChg chg="modSp new mod">
        <pc:chgData name="Sundfelt, Max" userId="77f2b459-f102-4395-bbb6-0d3b9c51e464" providerId="ADAL" clId="{682219C4-1DCD-4F1C-9BAC-DB3739F9F51A}" dt="2024-10-15T07:35:46.423" v="31" actId="2710"/>
        <pc:sldMkLst>
          <pc:docMk/>
          <pc:sldMk cId="222231375" sldId="371"/>
        </pc:sldMkLst>
        <pc:spChg chg="mod">
          <ac:chgData name="Sundfelt, Max" userId="77f2b459-f102-4395-bbb6-0d3b9c51e464" providerId="ADAL" clId="{682219C4-1DCD-4F1C-9BAC-DB3739F9F51A}" dt="2024-10-15T07:34:46.675" v="18" actId="20577"/>
          <ac:spMkLst>
            <pc:docMk/>
            <pc:sldMk cId="222231375" sldId="371"/>
            <ac:spMk id="4" creationId="{F63D91F4-AEE6-BE5F-F912-DED7BA96DC26}"/>
          </ac:spMkLst>
        </pc:spChg>
        <pc:spChg chg="mod">
          <ac:chgData name="Sundfelt, Max" userId="77f2b459-f102-4395-bbb6-0d3b9c51e464" providerId="ADAL" clId="{682219C4-1DCD-4F1C-9BAC-DB3739F9F51A}" dt="2024-10-15T07:35:46.423" v="31" actId="2710"/>
          <ac:spMkLst>
            <pc:docMk/>
            <pc:sldMk cId="222231375" sldId="371"/>
            <ac:spMk id="5" creationId="{BA72261A-4C78-0E13-392E-7EE43C0645B0}"/>
          </ac:spMkLst>
        </pc:spChg>
      </pc:sldChg>
    </pc:docChg>
  </pc:docChgLst>
  <pc:docChgLst>
    <pc:chgData name="Månsson, Jens" userId="2e08d7b2-4a91-4c2c-bc41-5b4c94603bfc" providerId="ADAL" clId="{7104C0E7-B2BD-48B0-B007-5F05DB66491D}"/>
    <pc:docChg chg="modSld">
      <pc:chgData name="Månsson, Jens" userId="2e08d7b2-4a91-4c2c-bc41-5b4c94603bfc" providerId="ADAL" clId="{7104C0E7-B2BD-48B0-B007-5F05DB66491D}" dt="2024-11-06T10:47:05.838" v="78" actId="20577"/>
      <pc:docMkLst>
        <pc:docMk/>
      </pc:docMkLst>
      <pc:sldChg chg="modSp mod">
        <pc:chgData name="Månsson, Jens" userId="2e08d7b2-4a91-4c2c-bc41-5b4c94603bfc" providerId="ADAL" clId="{7104C0E7-B2BD-48B0-B007-5F05DB66491D}" dt="2024-11-06T10:47:05.838" v="78" actId="20577"/>
        <pc:sldMkLst>
          <pc:docMk/>
          <pc:sldMk cId="814840714" sldId="362"/>
        </pc:sldMkLst>
        <pc:spChg chg="mod">
          <ac:chgData name="Månsson, Jens" userId="2e08d7b2-4a91-4c2c-bc41-5b4c94603bfc" providerId="ADAL" clId="{7104C0E7-B2BD-48B0-B007-5F05DB66491D}" dt="2024-11-06T10:47:05.838" v="78" actId="20577"/>
          <ac:spMkLst>
            <pc:docMk/>
            <pc:sldMk cId="814840714" sldId="362"/>
            <ac:spMk id="4" creationId="{9842B230-2E3C-6181-E4ED-075FBDA8642B}"/>
          </ac:spMkLst>
        </pc:spChg>
      </pc:sldChg>
      <pc:sldChg chg="modSp mod">
        <pc:chgData name="Månsson, Jens" userId="2e08d7b2-4a91-4c2c-bc41-5b4c94603bfc" providerId="ADAL" clId="{7104C0E7-B2BD-48B0-B007-5F05DB66491D}" dt="2024-11-06T09:54:21.717" v="3" actId="1076"/>
        <pc:sldMkLst>
          <pc:docMk/>
          <pc:sldMk cId="291215017" sldId="372"/>
        </pc:sldMkLst>
        <pc:picChg chg="mod modCrop">
          <ac:chgData name="Månsson, Jens" userId="2e08d7b2-4a91-4c2c-bc41-5b4c94603bfc" providerId="ADAL" clId="{7104C0E7-B2BD-48B0-B007-5F05DB66491D}" dt="2024-11-06T09:54:21.717" v="3" actId="1076"/>
          <ac:picMkLst>
            <pc:docMk/>
            <pc:sldMk cId="291215017" sldId="372"/>
            <ac:picMk id="7" creationId="{1208475F-9BD1-953F-4D2B-D8E5644D6F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95C1DA4F-C733-4485-BCAA-ED66A1937FEB}" type="datetimeFigureOut">
              <a:rPr lang="sv-SE" smtClean="0"/>
              <a:pPr/>
              <a:t>2024-11-07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97AE7156-62F3-4CA3-9C03-D68BF7374B4F}" type="slidenum">
              <a:rPr lang="sv-SE" smtClean="0"/>
              <a:pPr/>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t> det </a:t>
            </a:r>
            <a:r>
              <a:rPr lang="en-GB" err="1"/>
              <a:t>som</a:t>
            </a:r>
            <a:r>
              <a:rPr lang="en-GB"/>
              <a:t> </a:t>
            </a:r>
            <a:r>
              <a:rPr lang="en-GB" err="1"/>
              <a:t>har</a:t>
            </a:r>
            <a:r>
              <a:rPr lang="en-GB"/>
              <a:t> </a:t>
            </a:r>
            <a:r>
              <a:rPr lang="en-GB" err="1"/>
              <a:t>ändrats</a:t>
            </a:r>
            <a:r>
              <a:rPr lang="en-GB"/>
              <a:t> I den </a:t>
            </a:r>
            <a:r>
              <a:rPr lang="en-GB" err="1"/>
              <a:t>nya</a:t>
            </a:r>
            <a:r>
              <a:rPr lang="en-GB"/>
              <a:t> MRR </a:t>
            </a:r>
            <a:r>
              <a:rPr lang="en-GB" err="1"/>
              <a:t>är</a:t>
            </a:r>
            <a:r>
              <a:rPr lang="en-GB"/>
              <a:t> </a:t>
            </a:r>
            <a:r>
              <a:rPr lang="en-GB" err="1"/>
              <a:t>att</a:t>
            </a:r>
            <a:r>
              <a:rPr lang="en-GB"/>
              <a:t> det nu </a:t>
            </a:r>
            <a:r>
              <a:rPr lang="en-GB" err="1"/>
              <a:t>införts</a:t>
            </a:r>
            <a:r>
              <a:rPr lang="en-GB"/>
              <a:t> </a:t>
            </a:r>
            <a:r>
              <a:rPr lang="en-GB" err="1"/>
              <a:t>ett</a:t>
            </a:r>
            <a:r>
              <a:rPr lang="en-GB"/>
              <a:t> </a:t>
            </a:r>
            <a:r>
              <a:rPr lang="en-GB" err="1"/>
              <a:t>nytt</a:t>
            </a:r>
            <a:r>
              <a:rPr lang="en-GB"/>
              <a:t> </a:t>
            </a:r>
            <a:r>
              <a:rPr lang="en-GB" err="1"/>
              <a:t>begrepp</a:t>
            </a:r>
            <a:r>
              <a:rPr lang="en-GB"/>
              <a:t> </a:t>
            </a:r>
            <a:r>
              <a:rPr lang="en-GB" err="1"/>
              <a:t>som</a:t>
            </a:r>
            <a:r>
              <a:rPr lang="en-GB"/>
              <a:t> </a:t>
            </a:r>
            <a:r>
              <a:rPr lang="en-GB" err="1"/>
              <a:t>heter</a:t>
            </a:r>
            <a:r>
              <a:rPr lang="en-GB"/>
              <a:t> CO2 transport system, </a:t>
            </a:r>
            <a:r>
              <a:rPr lang="en-GB" err="1"/>
              <a:t>som</a:t>
            </a:r>
            <a:r>
              <a:rPr lang="en-GB"/>
              <a:t> </a:t>
            </a:r>
            <a:r>
              <a:rPr lang="en-GB" err="1"/>
              <a:t>förutom</a:t>
            </a:r>
            <a:r>
              <a:rPr lang="en-GB"/>
              <a:t> </a:t>
            </a:r>
            <a:r>
              <a:rPr lang="en-GB" err="1"/>
              <a:t>rörledningar</a:t>
            </a:r>
            <a:r>
              <a:rPr lang="en-GB"/>
              <a:t> nu </a:t>
            </a:r>
            <a:r>
              <a:rPr lang="en-GB" err="1"/>
              <a:t>inkluderar</a:t>
            </a:r>
            <a:r>
              <a:rPr lang="en-GB"/>
              <a:t> </a:t>
            </a:r>
            <a:r>
              <a:rPr lang="en-GB" err="1"/>
              <a:t>fartyg</a:t>
            </a:r>
            <a:r>
              <a:rPr lang="en-GB"/>
              <a:t>, </a:t>
            </a:r>
            <a:r>
              <a:rPr lang="en-GB" err="1"/>
              <a:t>tåg</a:t>
            </a:r>
            <a:r>
              <a:rPr lang="en-GB"/>
              <a:t>, </a:t>
            </a:r>
            <a:r>
              <a:rPr lang="en-GB" err="1"/>
              <a:t>lastbil</a:t>
            </a:r>
            <a:r>
              <a:rPr lang="en-GB"/>
              <a:t> etc. En </a:t>
            </a:r>
            <a:r>
              <a:rPr lang="en-GB" err="1"/>
              <a:t>transportör</a:t>
            </a:r>
            <a:r>
              <a:rPr lang="en-GB"/>
              <a:t> </a:t>
            </a:r>
            <a:r>
              <a:rPr lang="en-GB" err="1"/>
              <a:t>blir</a:t>
            </a:r>
            <a:r>
              <a:rPr lang="en-GB"/>
              <a:t> I </a:t>
            </a:r>
            <a:r>
              <a:rPr lang="en-GB" err="1"/>
              <a:t>och</a:t>
            </a:r>
            <a:r>
              <a:rPr lang="en-GB"/>
              <a:t> med </a:t>
            </a:r>
            <a:r>
              <a:rPr lang="en-GB" err="1"/>
              <a:t>detta</a:t>
            </a:r>
            <a:r>
              <a:rPr lang="en-GB"/>
              <a:t> </a:t>
            </a:r>
            <a:r>
              <a:rPr lang="en-GB" err="1"/>
              <a:t>tillståndpliktiga</a:t>
            </a:r>
            <a:r>
              <a:rPr lang="en-GB"/>
              <a:t> </a:t>
            </a:r>
            <a:r>
              <a:rPr lang="en-GB" err="1"/>
              <a:t>inom</a:t>
            </a:r>
            <a:r>
              <a:rPr lang="en-GB"/>
              <a:t> ETS. </a:t>
            </a:r>
          </a:p>
          <a:p>
            <a:endParaRPr lang="en-GB"/>
          </a:p>
          <a:p>
            <a:r>
              <a:rPr lang="en-GB"/>
              <a:t>Om man </a:t>
            </a:r>
            <a:r>
              <a:rPr lang="en-GB" err="1"/>
              <a:t>avskiljer</a:t>
            </a:r>
            <a:r>
              <a:rPr lang="en-GB"/>
              <a:t> </a:t>
            </a:r>
            <a:r>
              <a:rPr lang="en-GB" err="1"/>
              <a:t>mixade</a:t>
            </a:r>
            <a:r>
              <a:rPr lang="en-GB"/>
              <a:t> </a:t>
            </a:r>
            <a:r>
              <a:rPr lang="en-GB" err="1"/>
              <a:t>strömmar</a:t>
            </a:r>
            <a:r>
              <a:rPr lang="en-GB"/>
              <a:t> </a:t>
            </a:r>
            <a:r>
              <a:rPr lang="en-GB" err="1"/>
              <a:t>så</a:t>
            </a:r>
            <a:r>
              <a:rPr lang="en-GB"/>
              <a:t> </a:t>
            </a:r>
            <a:r>
              <a:rPr lang="en-GB" err="1"/>
              <a:t>kommer</a:t>
            </a:r>
            <a:r>
              <a:rPr lang="en-GB"/>
              <a:t> det </a:t>
            </a:r>
            <a:r>
              <a:rPr lang="en-GB" err="1"/>
              <a:t>enbart</a:t>
            </a:r>
            <a:r>
              <a:rPr lang="en-GB"/>
              <a:t> </a:t>
            </a:r>
            <a:r>
              <a:rPr lang="en-GB" err="1"/>
              <a:t>att</a:t>
            </a:r>
            <a:r>
              <a:rPr lang="en-GB"/>
              <a:t> </a:t>
            </a:r>
            <a:r>
              <a:rPr lang="en-GB" err="1"/>
              <a:t>gå</a:t>
            </a:r>
            <a:r>
              <a:rPr lang="en-GB"/>
              <a:t> </a:t>
            </a:r>
            <a:r>
              <a:rPr lang="en-GB" err="1"/>
              <a:t>att</a:t>
            </a:r>
            <a:r>
              <a:rPr lang="en-GB"/>
              <a:t> </a:t>
            </a:r>
            <a:r>
              <a:rPr lang="en-GB" err="1"/>
              <a:t>räkna</a:t>
            </a:r>
            <a:r>
              <a:rPr lang="en-GB"/>
              <a:t> </a:t>
            </a:r>
            <a:r>
              <a:rPr lang="en-GB" err="1"/>
              <a:t>av</a:t>
            </a:r>
            <a:r>
              <a:rPr lang="en-GB"/>
              <a:t> den </a:t>
            </a:r>
            <a:r>
              <a:rPr lang="en-GB" err="1"/>
              <a:t>fossila</a:t>
            </a:r>
            <a:r>
              <a:rPr lang="en-GB"/>
              <a:t> </a:t>
            </a:r>
            <a:r>
              <a:rPr lang="en-GB" err="1"/>
              <a:t>fraktionen</a:t>
            </a:r>
            <a:r>
              <a:rPr lang="en-GB"/>
              <a:t>, </a:t>
            </a:r>
            <a:r>
              <a:rPr lang="en-GB" err="1"/>
              <a:t>eller</a:t>
            </a:r>
            <a:r>
              <a:rPr lang="en-GB"/>
              <a:t> den </a:t>
            </a:r>
            <a:r>
              <a:rPr lang="en-GB" err="1"/>
              <a:t>icke-nollräknade</a:t>
            </a:r>
            <a:r>
              <a:rPr lang="en-GB"/>
              <a:t> </a:t>
            </a:r>
            <a:r>
              <a:rPr lang="en-GB" err="1"/>
              <a:t>delen</a:t>
            </a:r>
            <a:r>
              <a:rPr lang="en-GB"/>
              <a:t>. </a:t>
            </a:r>
            <a:r>
              <a:rPr lang="en-GB" err="1"/>
              <a:t>från</a:t>
            </a:r>
            <a:r>
              <a:rPr lang="en-GB"/>
              <a:t> de </a:t>
            </a:r>
            <a:r>
              <a:rPr lang="en-GB" err="1"/>
              <a:t>totala</a:t>
            </a:r>
            <a:r>
              <a:rPr lang="en-GB"/>
              <a:t> </a:t>
            </a:r>
            <a:r>
              <a:rPr lang="en-GB" err="1"/>
              <a:t>utsläppen</a:t>
            </a:r>
            <a:r>
              <a:rPr lang="en-GB"/>
              <a:t>. </a:t>
            </a:r>
          </a:p>
          <a:p>
            <a:endParaRPr lang="en-GB"/>
          </a:p>
          <a:p>
            <a:r>
              <a:rPr lang="en-GB"/>
              <a:t>Den </a:t>
            </a:r>
            <a:r>
              <a:rPr lang="en-GB" err="1"/>
              <a:t>högsta</a:t>
            </a:r>
            <a:r>
              <a:rPr lang="en-GB"/>
              <a:t> </a:t>
            </a:r>
            <a:r>
              <a:rPr lang="en-GB" err="1"/>
              <a:t>nivån</a:t>
            </a:r>
            <a:r>
              <a:rPr lang="en-GB"/>
              <a:t> ska </a:t>
            </a:r>
            <a:r>
              <a:rPr lang="en-GB" err="1"/>
              <a:t>användas</a:t>
            </a:r>
            <a:r>
              <a:rPr lang="en-GB"/>
              <a:t> för </a:t>
            </a:r>
            <a:r>
              <a:rPr lang="en-GB" err="1"/>
              <a:t>övervakning</a:t>
            </a:r>
            <a:r>
              <a:rPr lang="en-GB"/>
              <a:t> </a:t>
            </a:r>
            <a:r>
              <a:rPr lang="en-GB" err="1"/>
              <a:t>av</a:t>
            </a:r>
            <a:r>
              <a:rPr lang="en-GB"/>
              <a:t> transport. Men </a:t>
            </a:r>
            <a:r>
              <a:rPr lang="en-GB" err="1"/>
              <a:t>en</a:t>
            </a:r>
            <a:r>
              <a:rPr lang="en-GB"/>
              <a:t> </a:t>
            </a:r>
            <a:r>
              <a:rPr lang="en-GB" err="1"/>
              <a:t>lägre</a:t>
            </a:r>
            <a:r>
              <a:rPr lang="en-GB"/>
              <a:t> </a:t>
            </a:r>
            <a:r>
              <a:rPr lang="en-GB" err="1"/>
              <a:t>nivå</a:t>
            </a:r>
            <a:r>
              <a:rPr lang="en-GB"/>
              <a:t> </a:t>
            </a:r>
            <a:r>
              <a:rPr lang="en-GB" err="1"/>
              <a:t>får</a:t>
            </a:r>
            <a:r>
              <a:rPr lang="en-GB"/>
              <a:t> </a:t>
            </a:r>
            <a:r>
              <a:rPr lang="en-GB" err="1"/>
              <a:t>användas</a:t>
            </a:r>
            <a:r>
              <a:rPr lang="en-GB"/>
              <a:t> om det </a:t>
            </a:r>
            <a:r>
              <a:rPr lang="en-GB" err="1"/>
              <a:t>kan</a:t>
            </a:r>
            <a:r>
              <a:rPr lang="en-GB"/>
              <a:t> </a:t>
            </a:r>
            <a:r>
              <a:rPr lang="en-GB" err="1"/>
              <a:t>motiveras</a:t>
            </a:r>
            <a:r>
              <a:rPr lang="en-GB"/>
              <a:t> med </a:t>
            </a:r>
            <a:r>
              <a:rPr lang="en-GB" err="1"/>
              <a:t>antingen</a:t>
            </a:r>
            <a:r>
              <a:rPr lang="en-GB"/>
              <a:t> </a:t>
            </a:r>
            <a:r>
              <a:rPr lang="en-GB" err="1"/>
              <a:t>orimliga</a:t>
            </a:r>
            <a:r>
              <a:rPr lang="en-GB"/>
              <a:t> </a:t>
            </a:r>
            <a:r>
              <a:rPr lang="en-GB" err="1"/>
              <a:t>kostnader</a:t>
            </a:r>
            <a:r>
              <a:rPr lang="en-GB"/>
              <a:t> </a:t>
            </a:r>
            <a:r>
              <a:rPr lang="en-GB" err="1"/>
              <a:t>eller</a:t>
            </a:r>
            <a:r>
              <a:rPr lang="en-GB"/>
              <a:t> </a:t>
            </a:r>
            <a:r>
              <a:rPr lang="en-GB" err="1"/>
              <a:t>tekniskt</a:t>
            </a:r>
            <a:r>
              <a:rPr lang="en-GB"/>
              <a:t> </a:t>
            </a:r>
            <a:r>
              <a:rPr lang="en-GB" err="1"/>
              <a:t>omöjligt</a:t>
            </a:r>
            <a:r>
              <a:rPr lang="en-GB"/>
              <a:t>. </a:t>
            </a:r>
          </a:p>
          <a:p>
            <a:endParaRPr lang="en-GB"/>
          </a:p>
          <a:p>
            <a:r>
              <a:rPr lang="en-GB"/>
              <a:t>Allt </a:t>
            </a:r>
            <a:r>
              <a:rPr lang="en-GB" err="1"/>
              <a:t>läckage</a:t>
            </a:r>
            <a:r>
              <a:rPr lang="en-GB"/>
              <a:t> </a:t>
            </a:r>
            <a:r>
              <a:rPr lang="en-GB" err="1"/>
              <a:t>av</a:t>
            </a:r>
            <a:r>
              <a:rPr lang="en-GB"/>
              <a:t> </a:t>
            </a:r>
            <a:r>
              <a:rPr lang="en-GB" err="1"/>
              <a:t>koldioxid</a:t>
            </a:r>
            <a:r>
              <a:rPr lang="en-GB"/>
              <a:t>, </a:t>
            </a:r>
            <a:r>
              <a:rPr lang="en-GB" err="1"/>
              <a:t>oavsett</a:t>
            </a:r>
            <a:r>
              <a:rPr lang="en-GB"/>
              <a:t> </a:t>
            </a:r>
            <a:r>
              <a:rPr lang="en-GB" err="1"/>
              <a:t>källa</a:t>
            </a:r>
            <a:r>
              <a:rPr lang="en-GB"/>
              <a:t> </a:t>
            </a:r>
            <a:r>
              <a:rPr lang="en-GB" err="1"/>
              <a:t>kommer</a:t>
            </a:r>
            <a:r>
              <a:rPr lang="en-GB"/>
              <a:t> </a:t>
            </a:r>
            <a:r>
              <a:rPr lang="en-GB" err="1"/>
              <a:t>att</a:t>
            </a:r>
            <a:r>
              <a:rPr lang="en-GB"/>
              <a:t> </a:t>
            </a:r>
            <a:r>
              <a:rPr lang="en-GB" err="1"/>
              <a:t>räknas</a:t>
            </a:r>
            <a:r>
              <a:rPr lang="en-GB"/>
              <a:t> </a:t>
            </a:r>
            <a:r>
              <a:rPr lang="en-GB" err="1"/>
              <a:t>som</a:t>
            </a:r>
            <a:r>
              <a:rPr lang="en-GB"/>
              <a:t> </a:t>
            </a:r>
            <a:r>
              <a:rPr lang="en-GB" err="1"/>
              <a:t>fossila</a:t>
            </a:r>
            <a:r>
              <a:rPr lang="en-GB"/>
              <a:t>. </a:t>
            </a:r>
          </a:p>
          <a:p>
            <a:endParaRPr lang="en-GB"/>
          </a:p>
          <a:p>
            <a:r>
              <a:rPr lang="en-GB" err="1"/>
              <a:t>Koldioxid</a:t>
            </a:r>
            <a:r>
              <a:rPr lang="en-GB"/>
              <a:t> </a:t>
            </a:r>
            <a:r>
              <a:rPr lang="en-GB" err="1"/>
              <a:t>kommer</a:t>
            </a:r>
            <a:r>
              <a:rPr lang="en-GB"/>
              <a:t> </a:t>
            </a:r>
            <a:r>
              <a:rPr lang="en-GB" err="1"/>
              <a:t>att</a:t>
            </a:r>
            <a:r>
              <a:rPr lang="en-GB"/>
              <a:t> </a:t>
            </a:r>
            <a:r>
              <a:rPr lang="en-GB" err="1"/>
              <a:t>vara</a:t>
            </a:r>
            <a:r>
              <a:rPr lang="en-GB"/>
              <a:t> </a:t>
            </a:r>
            <a:r>
              <a:rPr lang="en-GB" err="1"/>
              <a:t>möjlig</a:t>
            </a:r>
            <a:r>
              <a:rPr lang="en-GB"/>
              <a:t> </a:t>
            </a:r>
            <a:r>
              <a:rPr lang="en-GB" err="1"/>
              <a:t>att</a:t>
            </a:r>
            <a:r>
              <a:rPr lang="en-GB"/>
              <a:t> </a:t>
            </a:r>
            <a:r>
              <a:rPr lang="en-GB" err="1"/>
              <a:t>transporteras</a:t>
            </a:r>
            <a:r>
              <a:rPr lang="en-GB"/>
              <a:t> I </a:t>
            </a:r>
            <a:r>
              <a:rPr lang="en-GB" err="1"/>
              <a:t>flera</a:t>
            </a:r>
            <a:r>
              <a:rPr lang="en-GB"/>
              <a:t> steg, </a:t>
            </a:r>
            <a:r>
              <a:rPr lang="en-GB" err="1"/>
              <a:t>mellan</a:t>
            </a:r>
            <a:r>
              <a:rPr lang="en-GB"/>
              <a:t> </a:t>
            </a:r>
            <a:r>
              <a:rPr lang="en-GB" err="1"/>
              <a:t>flera</a:t>
            </a:r>
            <a:r>
              <a:rPr lang="en-GB"/>
              <a:t> </a:t>
            </a:r>
            <a:r>
              <a:rPr lang="en-GB" err="1"/>
              <a:t>anläggningar</a:t>
            </a:r>
            <a:r>
              <a:rPr lang="en-GB"/>
              <a:t> </a:t>
            </a:r>
            <a:r>
              <a:rPr lang="en-GB" err="1"/>
              <a:t>innan</a:t>
            </a:r>
            <a:r>
              <a:rPr lang="en-GB"/>
              <a:t> de </a:t>
            </a:r>
            <a:r>
              <a:rPr lang="en-GB" err="1"/>
              <a:t>når</a:t>
            </a:r>
            <a:r>
              <a:rPr lang="en-GB"/>
              <a:t> </a:t>
            </a:r>
            <a:r>
              <a:rPr lang="en-GB" err="1"/>
              <a:t>slutlagring</a:t>
            </a:r>
            <a:r>
              <a:rPr lang="en-GB"/>
              <a:t>. </a:t>
            </a:r>
          </a:p>
          <a:p>
            <a:endParaRPr lang="en-GB"/>
          </a:p>
          <a:p>
            <a:r>
              <a:rPr lang="en-GB" err="1"/>
              <a:t>Transportören</a:t>
            </a:r>
            <a:r>
              <a:rPr lang="en-GB"/>
              <a:t> </a:t>
            </a:r>
            <a:r>
              <a:rPr lang="en-GB" err="1"/>
              <a:t>får</a:t>
            </a:r>
            <a:r>
              <a:rPr lang="en-GB"/>
              <a:t> </a:t>
            </a:r>
            <a:r>
              <a:rPr lang="en-GB" err="1"/>
              <a:t>rapportorera</a:t>
            </a:r>
            <a:r>
              <a:rPr lang="en-GB"/>
              <a:t> all </a:t>
            </a:r>
            <a:r>
              <a:rPr lang="en-GB" err="1"/>
              <a:t>koldioxid</a:t>
            </a:r>
            <a:r>
              <a:rPr lang="en-GB"/>
              <a:t> I transit till </a:t>
            </a:r>
            <a:r>
              <a:rPr lang="en-GB" err="1"/>
              <a:t>och</a:t>
            </a:r>
            <a:r>
              <a:rPr lang="en-GB"/>
              <a:t> med 31 </a:t>
            </a:r>
            <a:r>
              <a:rPr lang="en-GB" err="1"/>
              <a:t>januari</a:t>
            </a:r>
            <a:r>
              <a:rPr lang="en-GB"/>
              <a:t> </a:t>
            </a:r>
            <a:r>
              <a:rPr lang="en-GB" err="1"/>
              <a:t>året</a:t>
            </a:r>
            <a:r>
              <a:rPr lang="en-GB"/>
              <a:t> </a:t>
            </a:r>
            <a:r>
              <a:rPr lang="en-GB" err="1"/>
              <a:t>efter</a:t>
            </a:r>
            <a:r>
              <a:rPr lang="en-GB"/>
              <a:t>. </a:t>
            </a:r>
            <a:r>
              <a:rPr lang="en-GB" err="1"/>
              <a:t>Transportören</a:t>
            </a:r>
            <a:r>
              <a:rPr lang="en-GB"/>
              <a:t> ska </a:t>
            </a:r>
            <a:r>
              <a:rPr lang="en-GB" err="1"/>
              <a:t>varje</a:t>
            </a:r>
            <a:r>
              <a:rPr lang="en-GB"/>
              <a:t> </a:t>
            </a:r>
            <a:r>
              <a:rPr lang="en-GB" err="1"/>
              <a:t>år</a:t>
            </a:r>
            <a:r>
              <a:rPr lang="en-GB"/>
              <a:t> </a:t>
            </a:r>
            <a:r>
              <a:rPr lang="en-GB" err="1"/>
              <a:t>sammanställa</a:t>
            </a:r>
            <a:r>
              <a:rPr lang="en-GB"/>
              <a:t> </a:t>
            </a:r>
            <a:r>
              <a:rPr lang="en-GB" err="1"/>
              <a:t>ett</a:t>
            </a:r>
            <a:r>
              <a:rPr lang="en-GB"/>
              <a:t> register </a:t>
            </a:r>
            <a:r>
              <a:rPr lang="en-GB" err="1"/>
              <a:t>över</a:t>
            </a:r>
            <a:r>
              <a:rPr lang="en-GB"/>
              <a:t> </a:t>
            </a:r>
            <a:r>
              <a:rPr lang="en-GB" err="1"/>
              <a:t>koldioxid</a:t>
            </a:r>
            <a:r>
              <a:rPr lang="en-GB"/>
              <a:t> </a:t>
            </a:r>
            <a:r>
              <a:rPr lang="en-GB" err="1"/>
              <a:t>som</a:t>
            </a:r>
            <a:r>
              <a:rPr lang="en-GB"/>
              <a:t> </a:t>
            </a:r>
            <a:r>
              <a:rPr lang="en-GB" err="1"/>
              <a:t>går</a:t>
            </a:r>
            <a:r>
              <a:rPr lang="en-GB"/>
              <a:t> in I </a:t>
            </a:r>
            <a:r>
              <a:rPr lang="en-GB" err="1"/>
              <a:t>och</a:t>
            </a:r>
            <a:r>
              <a:rPr lang="en-GB"/>
              <a:t> </a:t>
            </a:r>
            <a:r>
              <a:rPr lang="en-GB" err="1"/>
              <a:t>ut</a:t>
            </a:r>
            <a:r>
              <a:rPr lang="en-GB"/>
              <a:t> </a:t>
            </a:r>
            <a:r>
              <a:rPr lang="en-GB" err="1"/>
              <a:t>ur</a:t>
            </a:r>
            <a:r>
              <a:rPr lang="en-GB"/>
              <a:t> </a:t>
            </a:r>
            <a:r>
              <a:rPr lang="en-GB" err="1"/>
              <a:t>infrastrukturen</a:t>
            </a:r>
            <a:r>
              <a:rPr lang="en-GB"/>
              <a:t> för </a:t>
            </a:r>
            <a:r>
              <a:rPr lang="en-GB" err="1"/>
              <a:t>koldioxidtransport</a:t>
            </a:r>
            <a:r>
              <a:rPr lang="en-GB"/>
              <a:t> </a:t>
            </a:r>
            <a:r>
              <a:rPr lang="en-GB" err="1"/>
              <a:t>och</a:t>
            </a:r>
            <a:r>
              <a:rPr lang="en-GB"/>
              <a:t> separate </a:t>
            </a:r>
            <a:r>
              <a:rPr lang="en-GB" err="1"/>
              <a:t>redocisa</a:t>
            </a:r>
            <a:r>
              <a:rPr lang="en-GB"/>
              <a:t> </a:t>
            </a:r>
            <a:r>
              <a:rPr lang="en-GB" err="1"/>
              <a:t>eventuell</a:t>
            </a:r>
            <a:r>
              <a:rPr lang="en-GB"/>
              <a:t> </a:t>
            </a:r>
            <a:r>
              <a:rPr lang="en-GB" err="1"/>
              <a:t>kolidoxid</a:t>
            </a:r>
            <a:r>
              <a:rPr lang="en-GB"/>
              <a:t> I transit. </a:t>
            </a:r>
          </a:p>
          <a:p>
            <a:endParaRPr lang="en-GB"/>
          </a:p>
          <a:p>
            <a:r>
              <a:rPr lang="en-GB"/>
              <a:t>De </a:t>
            </a:r>
            <a:r>
              <a:rPr lang="en-GB" err="1"/>
              <a:t>kommer</a:t>
            </a:r>
            <a:r>
              <a:rPr lang="en-GB"/>
              <a:t> </a:t>
            </a:r>
            <a:r>
              <a:rPr lang="en-GB" err="1"/>
              <a:t>införas</a:t>
            </a:r>
            <a:r>
              <a:rPr lang="en-GB"/>
              <a:t> </a:t>
            </a:r>
            <a:r>
              <a:rPr lang="en-GB" err="1"/>
              <a:t>en</a:t>
            </a:r>
            <a:r>
              <a:rPr lang="en-GB"/>
              <a:t> </a:t>
            </a:r>
            <a:r>
              <a:rPr lang="en-GB" err="1"/>
              <a:t>ny</a:t>
            </a:r>
            <a:r>
              <a:rPr lang="en-GB"/>
              <a:t> del I </a:t>
            </a:r>
            <a:r>
              <a:rPr lang="en-GB" err="1"/>
              <a:t>övervakningsplanen</a:t>
            </a:r>
            <a:r>
              <a:rPr lang="en-GB"/>
              <a:t> I ERT </a:t>
            </a:r>
            <a:r>
              <a:rPr lang="en-GB" err="1"/>
              <a:t>som</a:t>
            </a:r>
            <a:r>
              <a:rPr lang="en-GB"/>
              <a:t> </a:t>
            </a:r>
            <a:r>
              <a:rPr lang="en-GB" err="1"/>
              <a:t>handlar</a:t>
            </a:r>
            <a:r>
              <a:rPr lang="en-GB"/>
              <a:t> om transport </a:t>
            </a:r>
            <a:r>
              <a:rPr lang="en-GB" err="1"/>
              <a:t>av</a:t>
            </a:r>
            <a:r>
              <a:rPr lang="en-GB"/>
              <a:t> </a:t>
            </a:r>
            <a:r>
              <a:rPr lang="en-GB" err="1"/>
              <a:t>koldioxid</a:t>
            </a:r>
            <a:r>
              <a:rPr lang="en-GB"/>
              <a:t>, </a:t>
            </a:r>
            <a:r>
              <a:rPr lang="en-GB" err="1"/>
              <a:t>som</a:t>
            </a:r>
            <a:r>
              <a:rPr lang="en-GB"/>
              <a:t> </a:t>
            </a:r>
            <a:r>
              <a:rPr lang="en-GB" err="1"/>
              <a:t>kommer</a:t>
            </a:r>
            <a:r>
              <a:rPr lang="en-GB"/>
              <a:t> </a:t>
            </a:r>
            <a:r>
              <a:rPr lang="en-GB" err="1"/>
              <a:t>inom</a:t>
            </a:r>
            <a:r>
              <a:rPr lang="en-GB"/>
              <a:t> </a:t>
            </a:r>
            <a:r>
              <a:rPr lang="en-GB" err="1"/>
              <a:t>kort</a:t>
            </a:r>
            <a:r>
              <a:rPr lang="en-GB"/>
              <a:t>. </a:t>
            </a:r>
          </a:p>
          <a:p>
            <a:endParaRPr lang="en-GB"/>
          </a:p>
        </p:txBody>
      </p:sp>
      <p:sp>
        <p:nvSpPr>
          <p:cNvPr id="4" name="Platshållare för bildnummer 3"/>
          <p:cNvSpPr>
            <a:spLocks noGrp="1"/>
          </p:cNvSpPr>
          <p:nvPr>
            <p:ph type="sldNum" sz="quarter" idx="5"/>
          </p:nvPr>
        </p:nvSpPr>
        <p:spPr/>
        <p:txBody>
          <a:bodyPr/>
          <a:lstStyle/>
          <a:p>
            <a:fld id="{97AE7156-62F3-4CA3-9C03-D68BF7374B4F}" type="slidenum">
              <a:rPr lang="sv-SE" smtClean="0"/>
              <a:pPr/>
              <a:t>16</a:t>
            </a:fld>
            <a:endParaRPr lang="sv-SE"/>
          </a:p>
        </p:txBody>
      </p:sp>
    </p:spTree>
    <p:extLst>
      <p:ext uri="{BB962C8B-B14F-4D97-AF65-F5344CB8AC3E}">
        <p14:creationId xmlns:p14="http://schemas.microsoft.com/office/powerpoint/2010/main" val="4005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97AE7156-62F3-4CA3-9C03-D68BF7374B4F}" type="slidenum">
              <a:rPr lang="sv-SE" smtClean="0"/>
              <a:pPr/>
              <a:t>17</a:t>
            </a:fld>
            <a:endParaRPr lang="sv-SE"/>
          </a:p>
        </p:txBody>
      </p:sp>
    </p:spTree>
    <p:extLst>
      <p:ext uri="{BB962C8B-B14F-4D97-AF65-F5344CB8AC3E}">
        <p14:creationId xmlns:p14="http://schemas.microsoft.com/office/powerpoint/2010/main" val="425517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t>I </a:t>
            </a:r>
            <a:r>
              <a:rPr lang="en-GB" err="1"/>
              <a:t>och</a:t>
            </a:r>
            <a:r>
              <a:rPr lang="en-GB"/>
              <a:t> med de </a:t>
            </a:r>
            <a:r>
              <a:rPr lang="en-GB" err="1"/>
              <a:t>nya</a:t>
            </a:r>
            <a:r>
              <a:rPr lang="en-GB"/>
              <a:t> </a:t>
            </a:r>
            <a:r>
              <a:rPr lang="en-GB" err="1"/>
              <a:t>reglerna</a:t>
            </a:r>
            <a:r>
              <a:rPr lang="en-GB"/>
              <a:t> </a:t>
            </a:r>
            <a:r>
              <a:rPr lang="en-GB" err="1"/>
              <a:t>så</a:t>
            </a:r>
            <a:r>
              <a:rPr lang="en-GB"/>
              <a:t> </a:t>
            </a:r>
            <a:r>
              <a:rPr lang="en-GB" err="1"/>
              <a:t>har</a:t>
            </a:r>
            <a:r>
              <a:rPr lang="en-GB"/>
              <a:t> det </a:t>
            </a:r>
            <a:r>
              <a:rPr lang="en-GB" err="1"/>
              <a:t>också</a:t>
            </a:r>
            <a:r>
              <a:rPr lang="en-GB"/>
              <a:t> </a:t>
            </a:r>
            <a:r>
              <a:rPr lang="en-GB" err="1"/>
              <a:t>publicerats</a:t>
            </a:r>
            <a:r>
              <a:rPr lang="en-GB"/>
              <a:t> </a:t>
            </a:r>
            <a:r>
              <a:rPr lang="en-GB" err="1"/>
              <a:t>en</a:t>
            </a:r>
            <a:r>
              <a:rPr lang="en-GB"/>
              <a:t> </a:t>
            </a:r>
            <a:r>
              <a:rPr lang="en-GB" err="1"/>
              <a:t>ny</a:t>
            </a:r>
            <a:r>
              <a:rPr lang="en-GB"/>
              <a:t> </a:t>
            </a:r>
            <a:r>
              <a:rPr lang="en-GB" err="1"/>
              <a:t>delegerad</a:t>
            </a:r>
            <a:r>
              <a:rPr lang="en-GB"/>
              <a:t> </a:t>
            </a:r>
            <a:r>
              <a:rPr lang="en-GB" err="1"/>
              <a:t>förordning</a:t>
            </a:r>
            <a:r>
              <a:rPr lang="en-GB"/>
              <a:t> för CCU, </a:t>
            </a:r>
            <a:r>
              <a:rPr lang="en-GB" err="1"/>
              <a:t>som</a:t>
            </a:r>
            <a:r>
              <a:rPr lang="en-GB"/>
              <a:t> </a:t>
            </a:r>
            <a:r>
              <a:rPr lang="en-GB" err="1"/>
              <a:t>publicerades</a:t>
            </a:r>
            <a:r>
              <a:rPr lang="en-GB"/>
              <a:t> nu I </a:t>
            </a:r>
            <a:r>
              <a:rPr lang="en-GB" err="1"/>
              <a:t>början</a:t>
            </a:r>
            <a:r>
              <a:rPr lang="en-GB"/>
              <a:t> </a:t>
            </a:r>
            <a:r>
              <a:rPr lang="en-GB" err="1"/>
              <a:t>av</a:t>
            </a:r>
            <a:r>
              <a:rPr lang="en-GB"/>
              <a:t> </a:t>
            </a:r>
            <a:r>
              <a:rPr lang="en-GB" err="1"/>
              <a:t>oktober</a:t>
            </a:r>
            <a:r>
              <a:rPr lang="en-GB"/>
              <a:t> I </a:t>
            </a:r>
            <a:r>
              <a:rPr lang="en-GB" err="1"/>
              <a:t>år</a:t>
            </a:r>
            <a:r>
              <a:rPr lang="en-GB"/>
              <a:t>.  I den </a:t>
            </a:r>
            <a:r>
              <a:rPr lang="en-GB" err="1"/>
              <a:t>fframgår</a:t>
            </a:r>
            <a:r>
              <a:rPr lang="en-GB"/>
              <a:t> </a:t>
            </a:r>
            <a:r>
              <a:rPr lang="en-GB" err="1"/>
              <a:t>också</a:t>
            </a:r>
            <a:r>
              <a:rPr lang="en-GB"/>
              <a:t> </a:t>
            </a:r>
            <a:r>
              <a:rPr lang="en-GB" err="1"/>
              <a:t>en</a:t>
            </a:r>
            <a:r>
              <a:rPr lang="en-GB"/>
              <a:t> </a:t>
            </a:r>
            <a:r>
              <a:rPr lang="en-GB" err="1"/>
              <a:t>lista</a:t>
            </a:r>
            <a:r>
              <a:rPr lang="en-GB"/>
              <a:t> </a:t>
            </a:r>
            <a:r>
              <a:rPr lang="en-GB" err="1"/>
              <a:t>över</a:t>
            </a:r>
            <a:r>
              <a:rPr lang="en-GB"/>
              <a:t> de </a:t>
            </a:r>
            <a:r>
              <a:rPr lang="en-GB" err="1"/>
              <a:t>produkter</a:t>
            </a:r>
            <a:r>
              <a:rPr lang="en-GB"/>
              <a:t> </a:t>
            </a:r>
            <a:r>
              <a:rPr lang="en-GB" err="1"/>
              <a:t>där</a:t>
            </a:r>
            <a:r>
              <a:rPr lang="en-GB"/>
              <a:t> man answer </a:t>
            </a:r>
            <a:r>
              <a:rPr lang="en-GB" err="1"/>
              <a:t>att</a:t>
            </a:r>
            <a:r>
              <a:rPr lang="en-GB"/>
              <a:t> </a:t>
            </a:r>
            <a:r>
              <a:rPr lang="en-GB" err="1"/>
              <a:t>koldioxiden</a:t>
            </a:r>
            <a:r>
              <a:rPr lang="en-GB"/>
              <a:t> </a:t>
            </a:r>
            <a:r>
              <a:rPr lang="en-GB" err="1"/>
              <a:t>är</a:t>
            </a:r>
            <a:r>
              <a:rPr lang="en-GB"/>
              <a:t> </a:t>
            </a:r>
            <a:r>
              <a:rPr lang="en-GB" err="1"/>
              <a:t>kemiskt</a:t>
            </a:r>
            <a:r>
              <a:rPr lang="en-GB"/>
              <a:t> </a:t>
            </a:r>
            <a:r>
              <a:rPr lang="en-GB" err="1"/>
              <a:t>bunden</a:t>
            </a:r>
            <a:r>
              <a:rPr lang="en-GB"/>
              <a:t>. </a:t>
            </a:r>
            <a:r>
              <a:rPr lang="en-GB" err="1"/>
              <a:t>Och</a:t>
            </a:r>
            <a:r>
              <a:rPr lang="en-GB"/>
              <a:t> det </a:t>
            </a:r>
            <a:r>
              <a:rPr lang="en-GB" err="1"/>
              <a:t>är</a:t>
            </a:r>
            <a:r>
              <a:rPr lang="en-GB"/>
              <a:t> </a:t>
            </a:r>
            <a:r>
              <a:rPr lang="en-GB" err="1"/>
              <a:t>då</a:t>
            </a:r>
            <a:r>
              <a:rPr lang="en-GB"/>
              <a:t> de </a:t>
            </a:r>
            <a:r>
              <a:rPr lang="en-GB" err="1"/>
              <a:t>typ</a:t>
            </a:r>
            <a:r>
              <a:rPr lang="en-GB"/>
              <a:t> </a:t>
            </a:r>
            <a:r>
              <a:rPr lang="en-GB" err="1"/>
              <a:t>av</a:t>
            </a:r>
            <a:r>
              <a:rPr lang="en-GB"/>
              <a:t> </a:t>
            </a:r>
            <a:r>
              <a:rPr lang="en-GB" err="1"/>
              <a:t>byggprodukter</a:t>
            </a:r>
            <a:r>
              <a:rPr lang="en-GB"/>
              <a:t> </a:t>
            </a:r>
            <a:r>
              <a:rPr lang="en-GB" err="1"/>
              <a:t>som</a:t>
            </a:r>
            <a:r>
              <a:rPr lang="en-GB"/>
              <a:t> </a:t>
            </a:r>
            <a:r>
              <a:rPr lang="en-GB" err="1"/>
              <a:t>listas</a:t>
            </a:r>
            <a:r>
              <a:rPr lang="en-GB"/>
              <a:t> </a:t>
            </a:r>
            <a:r>
              <a:rPr lang="en-GB" err="1"/>
              <a:t>här</a:t>
            </a:r>
            <a:r>
              <a:rPr lang="en-GB"/>
              <a:t>. Om man </a:t>
            </a:r>
            <a:r>
              <a:rPr lang="en-GB" err="1"/>
              <a:t>överför</a:t>
            </a:r>
            <a:r>
              <a:rPr lang="en-GB"/>
              <a:t> </a:t>
            </a:r>
            <a:r>
              <a:rPr lang="en-GB" err="1"/>
              <a:t>koldioxid</a:t>
            </a:r>
            <a:r>
              <a:rPr lang="en-GB"/>
              <a:t> till </a:t>
            </a:r>
            <a:r>
              <a:rPr lang="en-GB" err="1"/>
              <a:t>denna</a:t>
            </a:r>
            <a:r>
              <a:rPr lang="en-GB"/>
              <a:t> </a:t>
            </a:r>
            <a:r>
              <a:rPr lang="en-GB" err="1"/>
              <a:t>typ</a:t>
            </a:r>
            <a:r>
              <a:rPr lang="en-GB"/>
              <a:t> </a:t>
            </a:r>
            <a:r>
              <a:rPr lang="en-GB" err="1"/>
              <a:t>av</a:t>
            </a:r>
            <a:r>
              <a:rPr lang="en-GB"/>
              <a:t> product </a:t>
            </a:r>
            <a:r>
              <a:rPr lang="en-GB" err="1"/>
              <a:t>så</a:t>
            </a:r>
            <a:r>
              <a:rPr lang="en-GB"/>
              <a:t> </a:t>
            </a:r>
            <a:r>
              <a:rPr lang="en-GB" err="1"/>
              <a:t>kan</a:t>
            </a:r>
            <a:r>
              <a:rPr lang="en-GB"/>
              <a:t> </a:t>
            </a:r>
            <a:r>
              <a:rPr lang="en-GB" err="1"/>
              <a:t>mnan</a:t>
            </a:r>
            <a:r>
              <a:rPr lang="en-GB"/>
              <a:t> </a:t>
            </a:r>
            <a:r>
              <a:rPr lang="en-GB" err="1"/>
              <a:t>alltså</a:t>
            </a:r>
            <a:r>
              <a:rPr lang="en-GB"/>
              <a:t> </a:t>
            </a:r>
            <a:r>
              <a:rPr lang="en-GB" err="1"/>
              <a:t>räkna</a:t>
            </a:r>
            <a:r>
              <a:rPr lang="en-GB"/>
              <a:t> </a:t>
            </a:r>
            <a:r>
              <a:rPr lang="en-GB" err="1"/>
              <a:t>av</a:t>
            </a:r>
            <a:r>
              <a:rPr lang="en-GB"/>
              <a:t> den </a:t>
            </a:r>
            <a:r>
              <a:rPr lang="en-GB" err="1"/>
              <a:t>koldioxiden</a:t>
            </a:r>
            <a:r>
              <a:rPr lang="en-GB"/>
              <a:t>. Men </a:t>
            </a:r>
            <a:r>
              <a:rPr lang="en-GB" err="1"/>
              <a:t>samma</a:t>
            </a:r>
            <a:r>
              <a:rPr lang="en-GB"/>
              <a:t> </a:t>
            </a:r>
            <a:r>
              <a:rPr lang="en-GB" err="1"/>
              <a:t>regler</a:t>
            </a:r>
            <a:r>
              <a:rPr lang="en-GB"/>
              <a:t> </a:t>
            </a:r>
            <a:r>
              <a:rPr lang="en-GB" err="1"/>
              <a:t>gäller</a:t>
            </a:r>
            <a:r>
              <a:rPr lang="en-GB"/>
              <a:t> </a:t>
            </a:r>
            <a:r>
              <a:rPr lang="en-GB" err="1"/>
              <a:t>här</a:t>
            </a:r>
            <a:r>
              <a:rPr lang="en-GB"/>
              <a:t> </a:t>
            </a:r>
            <a:r>
              <a:rPr lang="en-GB" err="1"/>
              <a:t>som</a:t>
            </a:r>
            <a:r>
              <a:rPr lang="en-GB"/>
              <a:t> för CCS, </a:t>
            </a:r>
            <a:r>
              <a:rPr lang="en-GB" err="1"/>
              <a:t>att</a:t>
            </a:r>
            <a:r>
              <a:rPr lang="en-GB"/>
              <a:t> det </a:t>
            </a:r>
            <a:r>
              <a:rPr lang="en-GB" err="1"/>
              <a:t>är</a:t>
            </a:r>
            <a:r>
              <a:rPr lang="en-GB"/>
              <a:t> bara den </a:t>
            </a:r>
            <a:r>
              <a:rPr lang="en-GB" err="1"/>
              <a:t>fossila</a:t>
            </a:r>
            <a:r>
              <a:rPr lang="en-GB"/>
              <a:t> </a:t>
            </a:r>
            <a:r>
              <a:rPr lang="en-GB" err="1"/>
              <a:t>delen</a:t>
            </a:r>
            <a:r>
              <a:rPr lang="en-GB"/>
              <a:t> </a:t>
            </a:r>
            <a:r>
              <a:rPr lang="en-GB" err="1"/>
              <a:t>som</a:t>
            </a:r>
            <a:r>
              <a:rPr lang="en-GB"/>
              <a:t> man </a:t>
            </a:r>
            <a:r>
              <a:rPr lang="en-GB" err="1"/>
              <a:t>kan</a:t>
            </a:r>
            <a:r>
              <a:rPr lang="en-GB"/>
              <a:t> </a:t>
            </a:r>
            <a:r>
              <a:rPr lang="en-GB" err="1"/>
              <a:t>räkna</a:t>
            </a:r>
            <a:endParaRPr lang="en-GB"/>
          </a:p>
          <a:p>
            <a:r>
              <a:rPr lang="sv-SE" sz="1800">
                <a:effectLst/>
                <a:latin typeface="Aptos" panose="020B0004020202020204" pitchFamily="34" charset="0"/>
                <a:ea typeface="Aptos" panose="020B0004020202020204" pitchFamily="34" charset="0"/>
                <a:cs typeface="Aptos" panose="020B0004020202020204" pitchFamily="34" charset="0"/>
              </a:rPr>
              <a:t> </a:t>
            </a:r>
          </a:p>
          <a:p>
            <a:r>
              <a:rPr lang="sv-SE" sz="1800">
                <a:solidFill>
                  <a:srgbClr val="FF0000"/>
                </a:solidFill>
                <a:effectLst/>
                <a:latin typeface="Aptos" panose="020B0004020202020204" pitchFamily="34" charset="0"/>
                <a:ea typeface="Aptos" panose="020B0004020202020204" pitchFamily="34" charset="0"/>
                <a:cs typeface="Aptos" panose="020B0004020202020204" pitchFamily="34" charset="0"/>
              </a:rPr>
              <a:t>För PCC är det inte längre tillåtet att göra avdrag för den koldioxid som bundits i utfälld kalciumkarbonat. För att kunna göra avdrag så man kunna bevisa att PCC används inom byggprodukterna som listas ovan för att fortsätta ha rätt att göra detta avdraget. Detta gäller från och med 2025 så för utsläppsåret 2024 kan man fortsatt dra av för PCC. </a:t>
            </a:r>
            <a:endParaRPr lang="sv-SE" sz="1800">
              <a:effectLst/>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Platshållare för bildnummer 3"/>
          <p:cNvSpPr>
            <a:spLocks noGrp="1"/>
          </p:cNvSpPr>
          <p:nvPr>
            <p:ph type="sldNum" sz="quarter" idx="5"/>
          </p:nvPr>
        </p:nvSpPr>
        <p:spPr/>
        <p:txBody>
          <a:bodyPr/>
          <a:lstStyle/>
          <a:p>
            <a:fld id="{97AE7156-62F3-4CA3-9C03-D68BF7374B4F}" type="slidenum">
              <a:rPr lang="sv-SE" smtClean="0"/>
              <a:pPr/>
              <a:t>18</a:t>
            </a:fld>
            <a:endParaRPr lang="sv-SE"/>
          </a:p>
        </p:txBody>
      </p:sp>
    </p:spTree>
    <p:extLst>
      <p:ext uri="{BB962C8B-B14F-4D97-AF65-F5344CB8AC3E}">
        <p14:creationId xmlns:p14="http://schemas.microsoft.com/office/powerpoint/2010/main" val="3954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t>I den Svenska </a:t>
            </a:r>
            <a:r>
              <a:rPr lang="en-GB" err="1"/>
              <a:t>versionen</a:t>
            </a:r>
            <a:r>
              <a:rPr lang="en-GB"/>
              <a:t> star det </a:t>
            </a:r>
            <a:r>
              <a:rPr lang="en-GB" err="1"/>
              <a:t>fel</a:t>
            </a:r>
            <a:r>
              <a:rPr lang="en-GB"/>
              <a:t>, </a:t>
            </a:r>
            <a:r>
              <a:rPr lang="en-GB" err="1"/>
              <a:t>en</a:t>
            </a:r>
            <a:r>
              <a:rPr lang="en-GB"/>
              <a:t> gang I </a:t>
            </a:r>
            <a:r>
              <a:rPr lang="en-GB" err="1"/>
              <a:t>veckan</a:t>
            </a:r>
            <a:r>
              <a:rPr lang="en-GB"/>
              <a:t>. Nya </a:t>
            </a:r>
            <a:r>
              <a:rPr lang="en-GB" err="1"/>
              <a:t>versionen</a:t>
            </a:r>
            <a:r>
              <a:rPr lang="en-GB"/>
              <a:t> </a:t>
            </a:r>
            <a:r>
              <a:rPr lang="en-GB" err="1"/>
              <a:t>är</a:t>
            </a:r>
            <a:r>
              <a:rPr lang="en-GB"/>
              <a:t> </a:t>
            </a:r>
            <a:r>
              <a:rPr lang="en-GB" err="1"/>
              <a:t>ej</a:t>
            </a:r>
            <a:r>
              <a:rPr lang="en-GB"/>
              <a:t> </a:t>
            </a:r>
            <a:r>
              <a:rPr lang="en-GB" err="1"/>
              <a:t>publicerad</a:t>
            </a:r>
            <a:r>
              <a:rPr lang="en-GB"/>
              <a:t> </a:t>
            </a:r>
            <a:r>
              <a:rPr lang="en-GB" err="1"/>
              <a:t>ännu</a:t>
            </a:r>
            <a:r>
              <a:rPr lang="en-GB"/>
              <a:t> </a:t>
            </a:r>
            <a:r>
              <a:rPr lang="en-GB" err="1"/>
              <a:t>utan</a:t>
            </a:r>
            <a:r>
              <a:rPr lang="en-GB"/>
              <a:t> bara </a:t>
            </a:r>
            <a:r>
              <a:rPr lang="en-GB" err="1"/>
              <a:t>ändringarna</a:t>
            </a:r>
            <a:r>
              <a:rPr lang="en-GB"/>
              <a:t> I MRR. </a:t>
            </a:r>
            <a:r>
              <a:rPr lang="en-GB" err="1"/>
              <a:t>Ej</a:t>
            </a:r>
            <a:r>
              <a:rPr lang="en-GB"/>
              <a:t> </a:t>
            </a:r>
            <a:r>
              <a:rPr lang="en-GB" err="1"/>
              <a:t>konsoliderade</a:t>
            </a:r>
            <a:r>
              <a:rPr lang="en-GB"/>
              <a:t> </a:t>
            </a:r>
            <a:r>
              <a:rPr lang="en-GB" err="1"/>
              <a:t>versionen</a:t>
            </a:r>
            <a:r>
              <a:rPr lang="en-GB"/>
              <a:t>.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20</a:t>
            </a:fld>
            <a:endParaRPr lang="sv-SE"/>
          </a:p>
        </p:txBody>
      </p:sp>
    </p:spTree>
    <p:extLst>
      <p:ext uri="{BB962C8B-B14F-4D97-AF65-F5344CB8AC3E}">
        <p14:creationId xmlns:p14="http://schemas.microsoft.com/office/powerpoint/2010/main" val="21946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Välkomstbild alt 1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15182F07-8467-CD4E-959D-6A25321404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8C10EDAE-ECD7-7F43-A787-A8EC3501B9D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407179723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rödtext eller punktlista helsida">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cxnSp>
        <p:nvCxnSpPr>
          <p:cNvPr id="7" name="Rak 6">
            <a:extLst>
              <a:ext uri="{FF2B5EF4-FFF2-40B4-BE49-F238E27FC236}">
                <a16:creationId xmlns:a16="http://schemas.microsoft.com/office/drawing/2014/main" id="{E5672027-33F8-A74E-8829-1B8EBCC270B1}"/>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ubrik 1">
            <a:extLst>
              <a:ext uri="{FF2B5EF4-FFF2-40B4-BE49-F238E27FC236}">
                <a16:creationId xmlns:a16="http://schemas.microsoft.com/office/drawing/2014/main" id="{1642D465-5DDA-544E-A4E0-D36DB149CABB}"/>
              </a:ext>
            </a:extLst>
          </p:cNvPr>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Brödtext</a:t>
            </a:r>
            <a:r>
              <a:rPr lang="en-GB" noProof="0"/>
              <a:t> </a:t>
            </a:r>
            <a:r>
              <a:rPr lang="en-GB" noProof="0" err="1"/>
              <a:t>eller</a:t>
            </a:r>
            <a:r>
              <a:rPr lang="en-GB" noProof="0"/>
              <a:t> </a:t>
            </a:r>
            <a:r>
              <a:rPr lang="en-GB" noProof="0" err="1"/>
              <a:t>punktlista</a:t>
            </a:r>
            <a:r>
              <a:rPr lang="en-GB" noProof="0"/>
              <a:t> </a:t>
            </a:r>
            <a:r>
              <a:rPr lang="en-GB" noProof="0" err="1"/>
              <a:t>helsida</a:t>
            </a:r>
            <a:endParaRPr lang="sv-SE"/>
          </a:p>
        </p:txBody>
      </p:sp>
      <p:sp>
        <p:nvSpPr>
          <p:cNvPr id="9" name="Platshållare för innehåll 2">
            <a:extLst>
              <a:ext uri="{FF2B5EF4-FFF2-40B4-BE49-F238E27FC236}">
                <a16:creationId xmlns:a16="http://schemas.microsoft.com/office/drawing/2014/main" id="{7B52CEE2-0EEE-7642-8BCF-3FBFF107B520}"/>
              </a:ext>
            </a:extLst>
          </p:cNvPr>
          <p:cNvSpPr>
            <a:spLocks noGrp="1"/>
          </p:cNvSpPr>
          <p:nvPr>
            <p:ph sz="half" idx="13"/>
          </p:nvPr>
        </p:nvSpPr>
        <p:spPr>
          <a:xfrm>
            <a:off x="323528" y="1604751"/>
            <a:ext cx="6840000" cy="4529109"/>
          </a:xfrm>
        </p:spPr>
        <p:txBody>
          <a:bodyPr>
            <a:noAutofit/>
          </a:bodyPr>
          <a:lstStyle>
            <a:lvl1pPr>
              <a:lnSpc>
                <a:spcPts val="2060"/>
              </a:lnSpc>
              <a:spcBef>
                <a:spcPts val="600"/>
              </a:spcBef>
              <a:buFontTx/>
              <a:buNone/>
              <a:defRPr sz="1800"/>
            </a:lvl1pPr>
            <a:lvl2pPr>
              <a:lnSpc>
                <a:spcPts val="2060"/>
              </a:lnSpc>
              <a:spcBef>
                <a:spcPts val="600"/>
              </a:spcBef>
              <a:defRPr sz="1800"/>
            </a:lvl2pPr>
            <a:lvl3pPr>
              <a:lnSpc>
                <a:spcPts val="2060"/>
              </a:lnSpc>
              <a:spcBef>
                <a:spcPts val="600"/>
              </a:spcBef>
              <a:defRPr sz="1800"/>
            </a:lvl3pPr>
            <a:lvl4pPr>
              <a:lnSpc>
                <a:spcPts val="2060"/>
              </a:lnSpc>
              <a:spcBef>
                <a:spcPts val="600"/>
              </a:spcBef>
              <a:defRPr sz="1800"/>
            </a:lvl4pPr>
            <a:lvl5pPr>
              <a:lnSpc>
                <a:spcPts val="2060"/>
              </a:lnSpc>
              <a:spcBef>
                <a:spcPts val="600"/>
              </a:spcBef>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45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Kort faktatext/citat/ingres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64928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0" name="Rak 9">
            <a:extLst>
              <a:ext uri="{FF2B5EF4-FFF2-40B4-BE49-F238E27FC236}">
                <a16:creationId xmlns:a16="http://schemas.microsoft.com/office/drawing/2014/main" id="{9B2F0133-BB06-2C4B-9EEA-1D9323D05238}"/>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63EFF9CB-BC4F-D94E-BCB7-BBEE9FC9F88D}"/>
              </a:ext>
            </a:extLst>
          </p:cNvPr>
          <p:cNvSpPr>
            <a:spLocks noGrp="1"/>
          </p:cNvSpPr>
          <p:nvPr>
            <p:ph type="ctrTitle" hasCustomPrompt="1"/>
          </p:nvPr>
        </p:nvSpPr>
        <p:spPr>
          <a:xfrm>
            <a:off x="1439652" y="2204864"/>
            <a:ext cx="6264696" cy="1955552"/>
          </a:xfrm>
        </p:spPr>
        <p:txBody>
          <a:bodyPr anchor="t" anchorCtr="0">
            <a:noAutofit/>
          </a:bodyPr>
          <a:lstStyle>
            <a:lvl1pPr algn="l">
              <a:lnSpc>
                <a:spcPts val="4000"/>
              </a:lnSpc>
              <a:defRPr sz="3000">
                <a:solidFill>
                  <a:schemeClr val="accent2"/>
                </a:solidFill>
                <a:latin typeface="+mn-lt"/>
              </a:defRPr>
            </a:lvl1pPr>
          </a:lstStyle>
          <a:p>
            <a:r>
              <a:rPr lang="sv-SE"/>
              <a:t>Plats för kortare text, exempelvis </a:t>
            </a:r>
            <a:br>
              <a:rPr lang="sv-SE"/>
            </a:br>
            <a:r>
              <a:rPr lang="sv-SE"/>
              <a:t>en ingress, ett citat eller en kortare faktatext</a:t>
            </a:r>
          </a:p>
        </p:txBody>
      </p:sp>
    </p:spTree>
    <p:extLst>
      <p:ext uri="{BB962C8B-B14F-4D97-AF65-F5344CB8AC3E}">
        <p14:creationId xmlns:p14="http://schemas.microsoft.com/office/powerpoint/2010/main" val="12983300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Avsnittsskiljar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6492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8" name="Rubrik 1">
            <a:extLst>
              <a:ext uri="{FF2B5EF4-FFF2-40B4-BE49-F238E27FC236}">
                <a16:creationId xmlns:a16="http://schemas.microsoft.com/office/drawing/2014/main" id="{83F783A6-9824-094F-8C7F-7304AF15CBB4}"/>
              </a:ext>
            </a:extLst>
          </p:cNvPr>
          <p:cNvSpPr>
            <a:spLocks noGrp="1"/>
          </p:cNvSpPr>
          <p:nvPr>
            <p:ph type="ctrTitle" hasCustomPrompt="1"/>
          </p:nvPr>
        </p:nvSpPr>
        <p:spPr>
          <a:xfrm>
            <a:off x="1417340" y="2310333"/>
            <a:ext cx="6309320" cy="1872209"/>
          </a:xfrm>
        </p:spPr>
        <p:txBody>
          <a:bodyPr anchor="t" anchorCtr="0">
            <a:noAutofit/>
          </a:bodyPr>
          <a:lstStyle>
            <a:lvl1pPr algn="ctr">
              <a:defRPr sz="6300">
                <a:solidFill>
                  <a:schemeClr val="accent2"/>
                </a:solidFill>
              </a:defRPr>
            </a:lvl1pPr>
          </a:lstStyle>
          <a:p>
            <a:r>
              <a:rPr lang="sv-SE"/>
              <a:t>Eventuell avsnittsskiljare</a:t>
            </a:r>
            <a:endParaRPr lang="en-GB" noProof="0"/>
          </a:p>
        </p:txBody>
      </p:sp>
      <p:cxnSp>
        <p:nvCxnSpPr>
          <p:cNvPr id="9" name="Rak 8">
            <a:extLst>
              <a:ext uri="{FF2B5EF4-FFF2-40B4-BE49-F238E27FC236}">
                <a16:creationId xmlns:a16="http://schemas.microsoft.com/office/drawing/2014/main" id="{13E36C7E-31EC-EA42-8093-3A5CC9BBD5CF}"/>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4990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ausbild eller Hel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C9434CA2-1575-E846-91F6-667586C1AA75}"/>
              </a:ext>
            </a:extLst>
          </p:cNvPr>
          <p:cNvSpPr>
            <a:spLocks noGrp="1"/>
          </p:cNvSpPr>
          <p:nvPr>
            <p:ph type="pic" sz="quarter" idx="13"/>
          </p:nvPr>
        </p:nvSpPr>
        <p:spPr>
          <a:xfrm>
            <a:off x="-1404664" y="96"/>
            <a:ext cx="11887200" cy="6492686"/>
          </a:xfrm>
          <a:solidFill>
            <a:schemeClr val="bg2">
              <a:lumMod val="95000"/>
              <a:alpha val="85000"/>
            </a:schemeClr>
          </a:solidFill>
        </p:spPr>
        <p:txBody>
          <a:bodyPr/>
          <a:lstStyle>
            <a:lvl1pPr algn="ctr">
              <a:defRPr/>
            </a:lvl1pPr>
          </a:lstStyle>
          <a:p>
            <a:r>
              <a:rPr lang="sv-SE"/>
              <a:t>Klicka på ikonen för att lägga till en bild</a:t>
            </a:r>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1" name="Rak 10">
            <a:extLst>
              <a:ext uri="{FF2B5EF4-FFF2-40B4-BE49-F238E27FC236}">
                <a16:creationId xmlns:a16="http://schemas.microsoft.com/office/drawing/2014/main" id="{5D6E5099-FD98-1849-A259-F4D2687F2C84}"/>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31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4"/>
            <a:ext cx="9144000"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4" name="Bildobjekt 3" descr="En bild som visar text&#10;&#10;Automatiskt genererad beskrivning">
            <a:extLst>
              <a:ext uri="{FF2B5EF4-FFF2-40B4-BE49-F238E27FC236}">
                <a16:creationId xmlns:a16="http://schemas.microsoft.com/office/drawing/2014/main" id="{74D76E40-4B9D-E841-BB9F-F7BCA98DEF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6780" y="1920256"/>
            <a:ext cx="2690439" cy="3017488"/>
          </a:xfrm>
          <a:prstGeom prst="rect">
            <a:avLst/>
          </a:prstGeom>
        </p:spPr>
      </p:pic>
    </p:spTree>
    <p:extLst>
      <p:ext uri="{BB962C8B-B14F-4D97-AF65-F5344CB8AC3E}">
        <p14:creationId xmlns:p14="http://schemas.microsoft.com/office/powerpoint/2010/main" val="9891727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626315"/>
          </a:xfrm>
          <a:prstGeom prst="rect">
            <a:avLst/>
          </a:prstGeom>
        </p:spPr>
      </p:pic>
      <p:pic>
        <p:nvPicPr>
          <p:cNvPr id="5" name="Bildobjekt 4" descr="En bild som visar text&#10;&#10;Automatiskt genererad beskrivning">
            <a:extLst>
              <a:ext uri="{FF2B5EF4-FFF2-40B4-BE49-F238E27FC236}">
                <a16:creationId xmlns:a16="http://schemas.microsoft.com/office/drawing/2014/main" id="{E4DF4423-250C-9A48-B751-F6D582913D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1A84FD29-DC6C-5C4F-9E54-D865886CFAB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97826194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 Startbild/Välkomstbi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6" name="Bildobjekt 5" descr="En bild som visar text&#10;&#10;Automatiskt genererad beskrivning">
            <a:extLst>
              <a:ext uri="{FF2B5EF4-FFF2-40B4-BE49-F238E27FC236}">
                <a16:creationId xmlns:a16="http://schemas.microsoft.com/office/drawing/2014/main" id="{0C46A704-595B-B041-96D2-C1BE8076D8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5" name="Rubrik 1">
            <a:extLst>
              <a:ext uri="{FF2B5EF4-FFF2-40B4-BE49-F238E27FC236}">
                <a16:creationId xmlns:a16="http://schemas.microsoft.com/office/drawing/2014/main" id="{EBB1EAB2-5BF2-7F4D-A458-D48D8DC494A1}"/>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85088221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C16F9458-AE62-C54E-8B73-7DF932D550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BC66C596-9601-7D43-8788-D4F4785A2190}"/>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12689635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bild/Välkomstbild alt 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07E0FA2D-9E16-794D-A3B2-25493AFD91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7E52C0F1-2414-4641-BE07-F3D586E778B9}"/>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87102714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44" y="1"/>
            <a:ext cx="9147644" cy="5626313"/>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DB134BD-D244-184B-BF01-AE6C41591C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B4CC6778-5794-4C48-BA0B-E51F6F217AB6}"/>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28033360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Startbild/Välkomst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CCDF21-B597-B945-A72B-46E72B4D6F3E}"/>
              </a:ext>
            </a:extLst>
          </p:cNvPr>
          <p:cNvSpPr/>
          <p:nvPr userDrawn="1"/>
        </p:nvSpPr>
        <p:spPr>
          <a:xfrm>
            <a:off x="0" y="0"/>
            <a:ext cx="9144000" cy="563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9" name="Bildobjekt 8" descr="En bild som visar text&#10;&#10;Automatiskt genererad beskrivning">
            <a:extLst>
              <a:ext uri="{FF2B5EF4-FFF2-40B4-BE49-F238E27FC236}">
                <a16:creationId xmlns:a16="http://schemas.microsoft.com/office/drawing/2014/main" id="{5854E5BC-CA27-D145-8A2B-6FA60CE1E1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6F0FAF18-C455-D641-82BD-50018949DAA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tx2"/>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6111792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F72F1D89-8CC0-494E-9CDD-4DE6AC141E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27AEF230-4F26-AE41-8EFC-243D3BCE825C}"/>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750092089"/>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626313"/>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4800451-4E19-F146-951A-2CEEFAF9DD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541C595C-A43C-3C43-BE14-703F9D494BA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127575505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Välkomstbild alt 5">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204CA00E-814A-FC4E-B2A5-5671E97554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18F19C04-FE5F-A944-A906-B9E7B52C3C6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8201237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4739E10-B527-C543-B94E-882ACF9E94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1DDE3616-984A-D741-A31B-0828D4B1BBBF}"/>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058979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Välkomstbild alt 7">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7B2B519-9231-194D-88B5-FACAF1F8D7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C86B01AC-D669-D749-BC8D-CB3EA0211D6E}"/>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89443970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Välkomstbild alt 8">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7382"/>
            <a:ext cx="9144000" cy="5664619"/>
          </a:xfrm>
          <a:prstGeom prst="rect">
            <a:avLst/>
          </a:prstGeom>
        </p:spPr>
      </p:pic>
      <p:pic>
        <p:nvPicPr>
          <p:cNvPr id="5" name="Bildobjekt 4" descr="En bild som visar text&#10;&#10;Automatiskt genererad beskrivning">
            <a:extLst>
              <a:ext uri="{FF2B5EF4-FFF2-40B4-BE49-F238E27FC236}">
                <a16:creationId xmlns:a16="http://schemas.microsoft.com/office/drawing/2014/main" id="{6B707184-4550-994C-BF23-CD8EA2D351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7C5A55EF-C467-A14B-B5C2-99AF24C7648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04143684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bild/Välkomstbild alt 9">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1371"/>
          </a:xfrm>
          <a:prstGeom prst="rect">
            <a:avLst/>
          </a:prstGeom>
        </p:spPr>
      </p:pic>
      <p:pic>
        <p:nvPicPr>
          <p:cNvPr id="5" name="Bildobjekt 4" descr="En bild som visar text&#10;&#10;Automatiskt genererad beskrivning">
            <a:extLst>
              <a:ext uri="{FF2B5EF4-FFF2-40B4-BE49-F238E27FC236}">
                <a16:creationId xmlns:a16="http://schemas.microsoft.com/office/drawing/2014/main" id="{4CA9530C-3E0A-AB40-87F0-76B07D63B0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9B6B08E9-4CA8-004D-874C-EF308A575306}"/>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174802541"/>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Välkomstbild alt 10">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F5F7275-F24F-4A41-A143-097C579387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A9B54086-3AA9-FE4C-8F3E-3A9D6A13639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56460154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Välkomstbild alt 1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DB83851E-EE91-0C45-A077-C550566E6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62CF2869-5238-3441-866E-1AA9C5ACC240}"/>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62714143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Välkomstbild alt 1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
            <a:ext cx="9144000" cy="5637237"/>
          </a:xfrm>
          <a:prstGeom prst="rect">
            <a:avLst/>
          </a:prstGeom>
        </p:spPr>
      </p:pic>
      <p:pic>
        <p:nvPicPr>
          <p:cNvPr id="7" name="Bildobjekt 6" descr="En bild som visar text&#10;&#10;Automatiskt genererad beskrivning">
            <a:extLst>
              <a:ext uri="{FF2B5EF4-FFF2-40B4-BE49-F238E27FC236}">
                <a16:creationId xmlns:a16="http://schemas.microsoft.com/office/drawing/2014/main" id="{2D107943-7964-4942-B518-4EF882E0A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5" name="Rubrik 1">
            <a:extLst>
              <a:ext uri="{FF2B5EF4-FFF2-40B4-BE49-F238E27FC236}">
                <a16:creationId xmlns:a16="http://schemas.microsoft.com/office/drawing/2014/main" id="{2BC00038-D9A1-3147-B1B7-358727301ED7}"/>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0322325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Startbild med Ort och Datum eller Avsnittsskilj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323528" y="1126335"/>
            <a:ext cx="4536504" cy="3598809"/>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323528" y="548402"/>
            <a:ext cx="4536504" cy="47168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323528" y="4849806"/>
            <a:ext cx="4536504" cy="951733"/>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cxnSp>
        <p:nvCxnSpPr>
          <p:cNvPr id="9" name="Rak 8">
            <a:extLst>
              <a:ext uri="{FF2B5EF4-FFF2-40B4-BE49-F238E27FC236}">
                <a16:creationId xmlns:a16="http://schemas.microsoft.com/office/drawing/2014/main" id="{87E2D66C-1F6E-484E-A175-C42857A314E1}"/>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latshållare för bild 8">
            <a:extLst>
              <a:ext uri="{FF2B5EF4-FFF2-40B4-BE49-F238E27FC236}">
                <a16:creationId xmlns:a16="http://schemas.microsoft.com/office/drawing/2014/main" id="{9CB84941-F94C-7744-B948-057B2DD91E5C}"/>
              </a:ext>
            </a:extLst>
          </p:cNvPr>
          <p:cNvSpPr>
            <a:spLocks noGrp="1" noChangeAspect="1"/>
          </p:cNvSpPr>
          <p:nvPr>
            <p:ph type="pic" sz="quarter" idx="16"/>
          </p:nvPr>
        </p:nvSpPr>
        <p:spPr>
          <a:xfrm>
            <a:off x="5349995" y="104"/>
            <a:ext cx="3794005" cy="6492769"/>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205257810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Startbild med Ort och Datum / Avsnittsskiljare">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9" name="Rak 8">
            <a:extLst>
              <a:ext uri="{FF2B5EF4-FFF2-40B4-BE49-F238E27FC236}">
                <a16:creationId xmlns:a16="http://schemas.microsoft.com/office/drawing/2014/main" id="{B2DC4444-650E-4344-A426-BB834140CC1F}"/>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latshållare för bild 8">
            <a:extLst>
              <a:ext uri="{FF2B5EF4-FFF2-40B4-BE49-F238E27FC236}">
                <a16:creationId xmlns:a16="http://schemas.microsoft.com/office/drawing/2014/main" id="{E1DE45AD-7CFA-A64F-9DB1-60C8B18B894A}"/>
              </a:ext>
            </a:extLst>
          </p:cNvPr>
          <p:cNvSpPr>
            <a:spLocks noGrp="1" noChangeAspect="1"/>
          </p:cNvSpPr>
          <p:nvPr>
            <p:ph type="pic" sz="quarter" idx="16"/>
          </p:nvPr>
        </p:nvSpPr>
        <p:spPr>
          <a:xfrm>
            <a:off x="-1" y="0"/>
            <a:ext cx="3794013" cy="6492783"/>
          </a:xfrm>
          <a:solidFill>
            <a:schemeClr val="bg2">
              <a:lumMod val="95000"/>
              <a:alpha val="85000"/>
            </a:schemeClr>
          </a:solidFill>
        </p:spPr>
        <p:txBody>
          <a:bodyPr/>
          <a:lstStyle/>
          <a:p>
            <a:r>
              <a:rPr lang="sv-SE"/>
              <a:t>Klicka på ikonen för att lägga till en bild</a:t>
            </a:r>
          </a:p>
        </p:txBody>
      </p:sp>
      <p:sp>
        <p:nvSpPr>
          <p:cNvPr id="14" name="Platshållare för text 10">
            <a:extLst>
              <a:ext uri="{FF2B5EF4-FFF2-40B4-BE49-F238E27FC236}">
                <a16:creationId xmlns:a16="http://schemas.microsoft.com/office/drawing/2014/main" id="{749583E7-C92C-6349-9BE4-CDB75574CE34}"/>
              </a:ext>
            </a:extLst>
          </p:cNvPr>
          <p:cNvSpPr>
            <a:spLocks noGrp="1"/>
          </p:cNvSpPr>
          <p:nvPr>
            <p:ph type="body" sz="quarter" idx="17" hasCustomPrompt="1"/>
          </p:nvPr>
        </p:nvSpPr>
        <p:spPr>
          <a:xfrm>
            <a:off x="4211960" y="548402"/>
            <a:ext cx="4536504" cy="47168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5" name="Platshållare för text 10">
            <a:extLst>
              <a:ext uri="{FF2B5EF4-FFF2-40B4-BE49-F238E27FC236}">
                <a16:creationId xmlns:a16="http://schemas.microsoft.com/office/drawing/2014/main" id="{578F5D6D-56D4-0544-83BB-465316C832E8}"/>
              </a:ext>
            </a:extLst>
          </p:cNvPr>
          <p:cNvSpPr>
            <a:spLocks noGrp="1"/>
          </p:cNvSpPr>
          <p:nvPr>
            <p:ph type="body" sz="quarter" idx="18" hasCustomPrompt="1"/>
          </p:nvPr>
        </p:nvSpPr>
        <p:spPr>
          <a:xfrm>
            <a:off x="4211960" y="4849806"/>
            <a:ext cx="4536504" cy="951733"/>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sp>
        <p:nvSpPr>
          <p:cNvPr id="16" name="Rubrik 1">
            <a:extLst>
              <a:ext uri="{FF2B5EF4-FFF2-40B4-BE49-F238E27FC236}">
                <a16:creationId xmlns:a16="http://schemas.microsoft.com/office/drawing/2014/main" id="{B2A6D63D-33B8-764D-B0FF-A518DB4DDD3B}"/>
              </a:ext>
            </a:extLst>
          </p:cNvPr>
          <p:cNvSpPr>
            <a:spLocks noGrp="1"/>
          </p:cNvSpPr>
          <p:nvPr>
            <p:ph type="title"/>
          </p:nvPr>
        </p:nvSpPr>
        <p:spPr>
          <a:xfrm>
            <a:off x="4206328" y="1126335"/>
            <a:ext cx="4536504" cy="3598809"/>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Tree>
    <p:extLst>
      <p:ext uri="{BB962C8B-B14F-4D97-AF65-F5344CB8AC3E}">
        <p14:creationId xmlns:p14="http://schemas.microsoft.com/office/powerpoint/2010/main" val="1881044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Brödtext eller Punktlista med bild till vänst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4067944" y="2084851"/>
            <a:ext cx="4824536"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0" name="Rak 9">
            <a:extLst>
              <a:ext uri="{FF2B5EF4-FFF2-40B4-BE49-F238E27FC236}">
                <a16:creationId xmlns:a16="http://schemas.microsoft.com/office/drawing/2014/main" id="{E0A06245-C507-C54E-A4C3-AC9771B3BD7B}"/>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ubrik 1">
            <a:extLst>
              <a:ext uri="{FF2B5EF4-FFF2-40B4-BE49-F238E27FC236}">
                <a16:creationId xmlns:a16="http://schemas.microsoft.com/office/drawing/2014/main" id="{793C7E1B-A51B-A54F-B426-7BCBD4CEEB3B}"/>
              </a:ext>
            </a:extLst>
          </p:cNvPr>
          <p:cNvSpPr>
            <a:spLocks noGrp="1"/>
          </p:cNvSpPr>
          <p:nvPr>
            <p:ph type="title" hasCustomPrompt="1"/>
          </p:nvPr>
        </p:nvSpPr>
        <p:spPr>
          <a:xfrm>
            <a:off x="4067944" y="356659"/>
            <a:ext cx="4824536" cy="1536171"/>
          </a:xfrm>
        </p:spPr>
        <p:txBody>
          <a:bodyPr anchor="t">
            <a:noAutofit/>
          </a:bodyPr>
          <a:lstStyle>
            <a:lvl1pPr>
              <a:lnSpc>
                <a:spcPts val="3960"/>
              </a:lnSpc>
              <a:defRPr sz="3600">
                <a:solidFill>
                  <a:schemeClr val="accent2"/>
                </a:solidFill>
              </a:defRPr>
            </a:lvl1pPr>
          </a:lstStyle>
          <a:p>
            <a:r>
              <a:rPr lang="sv-SE"/>
              <a:t>Brödtext eller punktlista med bild till vänster</a:t>
            </a:r>
          </a:p>
        </p:txBody>
      </p:sp>
      <p:sp>
        <p:nvSpPr>
          <p:cNvPr id="8" name="Platshållare för bild 8">
            <a:extLst>
              <a:ext uri="{FF2B5EF4-FFF2-40B4-BE49-F238E27FC236}">
                <a16:creationId xmlns:a16="http://schemas.microsoft.com/office/drawing/2014/main" id="{6E7D4C7C-1476-4342-9B39-B769E5072896}"/>
              </a:ext>
            </a:extLst>
          </p:cNvPr>
          <p:cNvSpPr>
            <a:spLocks noGrp="1" noChangeAspect="1"/>
          </p:cNvSpPr>
          <p:nvPr>
            <p:ph type="pic" sz="quarter" idx="16"/>
          </p:nvPr>
        </p:nvSpPr>
        <p:spPr>
          <a:xfrm>
            <a:off x="-1" y="0"/>
            <a:ext cx="3794013"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381929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Brödtext eller punktlista med bild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323528" y="2084851"/>
            <a:ext cx="4680520"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323528" y="356659"/>
            <a:ext cx="4680520" cy="1536171"/>
          </a:xfrm>
        </p:spPr>
        <p:txBody>
          <a:bodyPr anchor="t">
            <a:noAutofit/>
          </a:bodyPr>
          <a:lstStyle>
            <a:lvl1pPr>
              <a:lnSpc>
                <a:spcPts val="3960"/>
              </a:lnSpc>
              <a:defRPr sz="3600">
                <a:solidFill>
                  <a:schemeClr val="accent2"/>
                </a:solidFill>
              </a:defRPr>
            </a:lvl1pPr>
          </a:lstStyle>
          <a:p>
            <a:r>
              <a:rPr lang="sv-SE"/>
              <a:t>Brödtext eller punktlista med bild till höger</a:t>
            </a:r>
          </a:p>
        </p:txBody>
      </p:sp>
      <p:sp>
        <p:nvSpPr>
          <p:cNvPr id="8" name="Platshållare för bild 8">
            <a:extLst>
              <a:ext uri="{FF2B5EF4-FFF2-40B4-BE49-F238E27FC236}">
                <a16:creationId xmlns:a16="http://schemas.microsoft.com/office/drawing/2014/main" id="{BFEB0758-1612-914C-BC2D-F423C6B74EC4}"/>
              </a:ext>
            </a:extLst>
          </p:cNvPr>
          <p:cNvSpPr>
            <a:spLocks noGrp="1" noChangeAspect="1"/>
          </p:cNvSpPr>
          <p:nvPr>
            <p:ph type="pic" sz="quarter" idx="16"/>
          </p:nvPr>
        </p:nvSpPr>
        <p:spPr>
          <a:xfrm>
            <a:off x="5349987" y="0"/>
            <a:ext cx="3794013"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58090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Brödtext eller punktlista med två bilder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3" name="Platshållare för text 10">
            <a:extLst>
              <a:ext uri="{FF2B5EF4-FFF2-40B4-BE49-F238E27FC236}">
                <a16:creationId xmlns:a16="http://schemas.microsoft.com/office/drawing/2014/main" id="{CC058478-6F88-474C-AA2C-5B47A915B500}"/>
              </a:ext>
            </a:extLst>
          </p:cNvPr>
          <p:cNvSpPr>
            <a:spLocks noGrp="1"/>
          </p:cNvSpPr>
          <p:nvPr>
            <p:ph type="body" sz="quarter" idx="14"/>
          </p:nvPr>
        </p:nvSpPr>
        <p:spPr>
          <a:xfrm>
            <a:off x="323528" y="2084851"/>
            <a:ext cx="4824536"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7" name="Rak 16">
            <a:extLst>
              <a:ext uri="{FF2B5EF4-FFF2-40B4-BE49-F238E27FC236}">
                <a16:creationId xmlns:a16="http://schemas.microsoft.com/office/drawing/2014/main" id="{AA7FD089-7BB1-0048-B2A7-739201C9253A}"/>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8C39911-F992-5440-A967-E56CB7436A08}"/>
              </a:ext>
            </a:extLst>
          </p:cNvPr>
          <p:cNvSpPr>
            <a:spLocks noGrp="1"/>
          </p:cNvSpPr>
          <p:nvPr>
            <p:ph type="title" hasCustomPrompt="1"/>
          </p:nvPr>
        </p:nvSpPr>
        <p:spPr>
          <a:xfrm>
            <a:off x="323528" y="356659"/>
            <a:ext cx="4824536" cy="1536171"/>
          </a:xfrm>
        </p:spPr>
        <p:txBody>
          <a:bodyPr anchor="t">
            <a:noAutofit/>
          </a:bodyPr>
          <a:lstStyle>
            <a:lvl1pPr>
              <a:lnSpc>
                <a:spcPts val="3960"/>
              </a:lnSpc>
              <a:defRPr sz="3600">
                <a:solidFill>
                  <a:schemeClr val="accent2"/>
                </a:solidFill>
              </a:defRPr>
            </a:lvl1pPr>
          </a:lstStyle>
          <a:p>
            <a:r>
              <a:rPr lang="sv-SE"/>
              <a:t>Brödtext eller punktlista med två bilder till höger</a:t>
            </a:r>
          </a:p>
        </p:txBody>
      </p:sp>
      <p:sp>
        <p:nvSpPr>
          <p:cNvPr id="9" name="Platshållare för bild 8">
            <a:extLst>
              <a:ext uri="{FF2B5EF4-FFF2-40B4-BE49-F238E27FC236}">
                <a16:creationId xmlns:a16="http://schemas.microsoft.com/office/drawing/2014/main" id="{577001C9-5CAB-E145-83DC-147684391997}"/>
              </a:ext>
            </a:extLst>
          </p:cNvPr>
          <p:cNvSpPr>
            <a:spLocks noGrp="1"/>
          </p:cNvSpPr>
          <p:nvPr>
            <p:ph type="pic" sz="quarter" idx="13"/>
          </p:nvPr>
        </p:nvSpPr>
        <p:spPr>
          <a:xfrm>
            <a:off x="5436096" y="-1"/>
            <a:ext cx="3708096" cy="3097903"/>
          </a:xfrm>
          <a:solidFill>
            <a:schemeClr val="bg2">
              <a:lumMod val="95000"/>
              <a:alpha val="85000"/>
            </a:schemeClr>
          </a:solidFill>
        </p:spPr>
        <p:txBody>
          <a:bodyPr/>
          <a:lstStyle/>
          <a:p>
            <a:r>
              <a:rPr lang="sv-SE"/>
              <a:t>Klicka på ikonen för att lägga till en bild</a:t>
            </a:r>
          </a:p>
        </p:txBody>
      </p:sp>
      <p:sp>
        <p:nvSpPr>
          <p:cNvPr id="10" name="Platshållare för bild 8">
            <a:extLst>
              <a:ext uri="{FF2B5EF4-FFF2-40B4-BE49-F238E27FC236}">
                <a16:creationId xmlns:a16="http://schemas.microsoft.com/office/drawing/2014/main" id="{9EB58EDE-19E3-3243-A064-6EF1E8987B23}"/>
              </a:ext>
            </a:extLst>
          </p:cNvPr>
          <p:cNvSpPr>
            <a:spLocks noGrp="1" noChangeAspect="1"/>
          </p:cNvSpPr>
          <p:nvPr>
            <p:ph type="pic" sz="quarter" idx="17"/>
          </p:nvPr>
        </p:nvSpPr>
        <p:spPr>
          <a:xfrm>
            <a:off x="5452656" y="3408875"/>
            <a:ext cx="3691344" cy="3083908"/>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187517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ext och Grafik">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cxnSp>
        <p:nvCxnSpPr>
          <p:cNvPr id="9" name="Rak 8">
            <a:extLst>
              <a:ext uri="{FF2B5EF4-FFF2-40B4-BE49-F238E27FC236}">
                <a16:creationId xmlns:a16="http://schemas.microsoft.com/office/drawing/2014/main" id="{35817855-8625-104D-97BB-CB130A7A8159}"/>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7CE31AD6-A4AB-6440-9A99-0C62118330BE}"/>
              </a:ext>
            </a:extLst>
          </p:cNvPr>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12" name="Platshållare för innehåll 2">
            <a:extLst>
              <a:ext uri="{FF2B5EF4-FFF2-40B4-BE49-F238E27FC236}">
                <a16:creationId xmlns:a16="http://schemas.microsoft.com/office/drawing/2014/main" id="{CF55A5AC-779B-9743-B3ED-AE175EE0440C}"/>
              </a:ext>
            </a:extLst>
          </p:cNvPr>
          <p:cNvSpPr>
            <a:spLocks noGrp="1"/>
          </p:cNvSpPr>
          <p:nvPr>
            <p:ph sz="half" idx="1" hasCustomPrompt="1"/>
          </p:nvPr>
        </p:nvSpPr>
        <p:spPr>
          <a:xfrm>
            <a:off x="4716016"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13" name="Platshållare för text 10">
            <a:extLst>
              <a:ext uri="{FF2B5EF4-FFF2-40B4-BE49-F238E27FC236}">
                <a16:creationId xmlns:a16="http://schemas.microsoft.com/office/drawing/2014/main" id="{F1CF3662-3B2D-124E-B9CB-F2FF964F2A6F}"/>
              </a:ext>
            </a:extLst>
          </p:cNvPr>
          <p:cNvSpPr>
            <a:spLocks noGrp="1"/>
          </p:cNvSpPr>
          <p:nvPr>
            <p:ph type="body" sz="quarter" idx="14"/>
          </p:nvPr>
        </p:nvSpPr>
        <p:spPr>
          <a:xfrm>
            <a:off x="323528" y="1588190"/>
            <a:ext cx="4104457" cy="4529109"/>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157976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323528"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2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323528" y="365124"/>
            <a:ext cx="8568952" cy="1325563"/>
          </a:xfrm>
          <a:prstGeom prst="rect">
            <a:avLst/>
          </a:prstGeom>
        </p:spPr>
        <p:txBody>
          <a:bodyPr vert="horz" lIns="91440" tIns="45720" rIns="91440" bIns="45720" rtlCol="0" anchor="ctr">
            <a:norm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323528" y="1796819"/>
            <a:ext cx="8568952" cy="4351339"/>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323528" y="6492968"/>
            <a:ext cx="3086100" cy="365125"/>
          </a:xfrm>
          <a:prstGeom prst="rect">
            <a:avLst/>
          </a:prstGeom>
        </p:spPr>
        <p:txBody>
          <a:bodyPr vert="horz" lIns="91440" tIns="45720" rIns="91440" bIns="45720" rtlCol="0" anchor="ctr"/>
          <a:lstStyle>
            <a:lvl1pPr algn="ctr">
              <a:defRPr sz="600" b="0" i="0">
                <a:solidFill>
                  <a:schemeClr val="accent2"/>
                </a:solidFill>
                <a:latin typeface="+mn-lt"/>
              </a:defRPr>
            </a:lvl1pPr>
          </a:lstStyle>
          <a:p>
            <a:pPr algn="l"/>
            <a:r>
              <a:rPr lang="sv-SE"/>
              <a:t>NATURVÅRDSVERKET | SWEDISH ENVIRONMENTAL PROTECTION AGENCY</a:t>
            </a:r>
            <a:endParaRPr lang="sv-SE">
              <a:solidFill>
                <a:schemeClr val="accent2"/>
              </a:solidFill>
            </a:endParaRP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6835080" y="6492875"/>
            <a:ext cx="2057400" cy="365125"/>
          </a:xfrm>
          <a:prstGeom prst="rect">
            <a:avLst/>
          </a:prstGeom>
        </p:spPr>
        <p:txBody>
          <a:bodyPr vert="horz" lIns="91440" tIns="45720" rIns="91440" bIns="45720" rtlCol="0" anchor="ctr"/>
          <a:lstStyle>
            <a:lvl1pPr algn="r">
              <a:defRPr sz="700" b="0" i="0">
                <a:solidFill>
                  <a:schemeClr val="accent2"/>
                </a:solidFill>
                <a:latin typeface="+mn-lt"/>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739" r:id="rId1"/>
    <p:sldLayoutId id="2147483742" r:id="rId2"/>
    <p:sldLayoutId id="2147483721" r:id="rId3"/>
    <p:sldLayoutId id="2147483727" r:id="rId4"/>
    <p:sldLayoutId id="2147483709" r:id="rId5"/>
    <p:sldLayoutId id="2147483713" r:id="rId6"/>
    <p:sldLayoutId id="2147483716" r:id="rId7"/>
    <p:sldLayoutId id="2147483729" r:id="rId8"/>
    <p:sldLayoutId id="2147483719" r:id="rId9"/>
    <p:sldLayoutId id="2147483720" r:id="rId10"/>
    <p:sldLayoutId id="2147483706" r:id="rId11"/>
    <p:sldLayoutId id="2147483726" r:id="rId12"/>
    <p:sldLayoutId id="2147483728" r:id="rId13"/>
    <p:sldLayoutId id="2147483730" r:id="rId14"/>
    <p:sldLayoutId id="2147483743" r:id="rId15"/>
    <p:sldLayoutId id="2147483682" r:id="rId16"/>
    <p:sldLayoutId id="2147483725" r:id="rId17"/>
    <p:sldLayoutId id="2147483731" r:id="rId18"/>
    <p:sldLayoutId id="2147483744" r:id="rId19"/>
    <p:sldLayoutId id="2147483732" r:id="rId20"/>
    <p:sldLayoutId id="2147483745" r:id="rId21"/>
    <p:sldLayoutId id="2147483733" r:id="rId22"/>
    <p:sldLayoutId id="2147483734" r:id="rId23"/>
    <p:sldLayoutId id="2147483735" r:id="rId24"/>
    <p:sldLayoutId id="2147483736" r:id="rId25"/>
    <p:sldLayoutId id="2147483737" r:id="rId26"/>
    <p:sldLayoutId id="2147483738" r:id="rId27"/>
    <p:sldLayoutId id="2147483740" r:id="rId28"/>
    <p:sldLayoutId id="2147483741" r:id="rId2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aturvardsverket.se/vagledning-och-stod/utslappshandel/aktuellt-om-utslappshandel/2024/nya-hanvisningsvarden-publicerade/"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8B8-750A-1A3A-76F9-0311DAF9B13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A58967D-CD51-55D5-062D-AC4BA3056832}"/>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078DE7D5-021A-3805-C788-86C64A7A3F2E}"/>
              </a:ext>
            </a:extLst>
          </p:cNvPr>
          <p:cNvSpPr>
            <a:spLocks noGrp="1"/>
          </p:cNvSpPr>
          <p:nvPr>
            <p:ph type="sldNum" sz="quarter" idx="12"/>
          </p:nvPr>
        </p:nvSpPr>
        <p:spPr/>
        <p:txBody>
          <a:bodyPr/>
          <a:lstStyle/>
          <a:p>
            <a:fld id="{1844E2AD-2CA4-4022-8F3B-D585D66E2E30}" type="slidenum">
              <a:rPr lang="sv-SE" smtClean="0"/>
              <a:pPr/>
              <a:t>1</a:t>
            </a:fld>
            <a:endParaRPr lang="sv-SE"/>
          </a:p>
        </p:txBody>
      </p:sp>
      <p:sp>
        <p:nvSpPr>
          <p:cNvPr id="4" name="Rubrik 3">
            <a:extLst>
              <a:ext uri="{FF2B5EF4-FFF2-40B4-BE49-F238E27FC236}">
                <a16:creationId xmlns:a16="http://schemas.microsoft.com/office/drawing/2014/main" id="{DC2A3FDB-A685-B8DD-441B-20312208BDC3}"/>
              </a:ext>
            </a:extLst>
          </p:cNvPr>
          <p:cNvSpPr>
            <a:spLocks noGrp="1"/>
          </p:cNvSpPr>
          <p:nvPr>
            <p:ph type="ctrTitle"/>
          </p:nvPr>
        </p:nvSpPr>
        <p:spPr>
          <a:xfrm>
            <a:off x="579748" y="2274835"/>
            <a:ext cx="8136904" cy="1790700"/>
          </a:xfrm>
        </p:spPr>
        <p:txBody>
          <a:bodyPr/>
          <a:lstStyle/>
          <a:p>
            <a:r>
              <a:rPr lang="sv-SE"/>
              <a:t>Uppdateringen av </a:t>
            </a:r>
            <a:br>
              <a:rPr lang="sv-SE"/>
            </a:br>
            <a:r>
              <a:rPr lang="sv-SE"/>
              <a:t>MRR</a:t>
            </a:r>
          </a:p>
        </p:txBody>
      </p:sp>
    </p:spTree>
    <p:extLst>
      <p:ext uri="{BB962C8B-B14F-4D97-AF65-F5344CB8AC3E}">
        <p14:creationId xmlns:p14="http://schemas.microsoft.com/office/powerpoint/2010/main" val="283253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0B3D582-1BC9-32AF-AD20-49D53A39EE25}"/>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309B54BE-6F82-1021-CBA3-60382EFA8FFA}"/>
              </a:ext>
            </a:extLst>
          </p:cNvPr>
          <p:cNvSpPr>
            <a:spLocks noGrp="1"/>
          </p:cNvSpPr>
          <p:nvPr>
            <p:ph type="sldNum" sz="quarter" idx="12"/>
          </p:nvPr>
        </p:nvSpPr>
        <p:spPr/>
        <p:txBody>
          <a:bodyPr/>
          <a:lstStyle/>
          <a:p>
            <a:fld id="{1844E2AD-2CA4-4022-8F3B-D585D66E2E30}" type="slidenum">
              <a:rPr lang="sv-SE" smtClean="0"/>
              <a:pPr/>
              <a:t>10</a:t>
            </a:fld>
            <a:endParaRPr lang="sv-SE"/>
          </a:p>
        </p:txBody>
      </p:sp>
      <p:sp>
        <p:nvSpPr>
          <p:cNvPr id="4" name="Rubrik 3">
            <a:extLst>
              <a:ext uri="{FF2B5EF4-FFF2-40B4-BE49-F238E27FC236}">
                <a16:creationId xmlns:a16="http://schemas.microsoft.com/office/drawing/2014/main" id="{3418B421-AFB2-AABC-41F0-1A68040DB2F0}"/>
              </a:ext>
            </a:extLst>
          </p:cNvPr>
          <p:cNvSpPr>
            <a:spLocks noGrp="1"/>
          </p:cNvSpPr>
          <p:nvPr>
            <p:ph type="title"/>
          </p:nvPr>
        </p:nvSpPr>
        <p:spPr/>
        <p:txBody>
          <a:bodyPr/>
          <a:lstStyle/>
          <a:p>
            <a:r>
              <a:rPr lang="sv-SE"/>
              <a:t>Vid icke hållbar RFNBO/RCF</a:t>
            </a:r>
          </a:p>
        </p:txBody>
      </p:sp>
      <p:sp>
        <p:nvSpPr>
          <p:cNvPr id="5" name="Platshållare för innehåll 4">
            <a:extLst>
              <a:ext uri="{FF2B5EF4-FFF2-40B4-BE49-F238E27FC236}">
                <a16:creationId xmlns:a16="http://schemas.microsoft.com/office/drawing/2014/main" id="{1DBF1408-F399-EAA3-20FB-929D2AB85755}"/>
              </a:ext>
            </a:extLst>
          </p:cNvPr>
          <p:cNvSpPr>
            <a:spLocks noGrp="1"/>
          </p:cNvSpPr>
          <p:nvPr>
            <p:ph sz="half" idx="13"/>
          </p:nvPr>
        </p:nvSpPr>
        <p:spPr/>
        <p:txBody>
          <a:bodyPr/>
          <a:lstStyle/>
          <a:p>
            <a:endParaRPr lang="sv-SE"/>
          </a:p>
          <a:p>
            <a:endParaRPr lang="sv-SE"/>
          </a:p>
        </p:txBody>
      </p:sp>
      <p:pic>
        <p:nvPicPr>
          <p:cNvPr id="7" name="Bild 6" descr="Fabrik med hel fyllning">
            <a:extLst>
              <a:ext uri="{FF2B5EF4-FFF2-40B4-BE49-F238E27FC236}">
                <a16:creationId xmlns:a16="http://schemas.microsoft.com/office/drawing/2014/main" id="{61CB5E77-4B96-CF58-600E-EBFE2FE13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 y="3581400"/>
            <a:ext cx="914400" cy="914400"/>
          </a:xfrm>
          <a:prstGeom prst="rect">
            <a:avLst/>
          </a:prstGeom>
        </p:spPr>
      </p:pic>
      <p:pic>
        <p:nvPicPr>
          <p:cNvPr id="9" name="Bild 8" descr="Flygplan med hel fyllning">
            <a:extLst>
              <a:ext uri="{FF2B5EF4-FFF2-40B4-BE49-F238E27FC236}">
                <a16:creationId xmlns:a16="http://schemas.microsoft.com/office/drawing/2014/main" id="{DE53C5AC-A9E0-F505-1F8E-EAA27811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1470" y="3723561"/>
            <a:ext cx="914400" cy="914400"/>
          </a:xfrm>
          <a:prstGeom prst="rect">
            <a:avLst/>
          </a:prstGeom>
        </p:spPr>
      </p:pic>
      <p:pic>
        <p:nvPicPr>
          <p:cNvPr id="11" name="Bild 10" descr="GMO med hel fyllning">
            <a:extLst>
              <a:ext uri="{FF2B5EF4-FFF2-40B4-BE49-F238E27FC236}">
                <a16:creationId xmlns:a16="http://schemas.microsoft.com/office/drawing/2014/main" id="{5625AD9E-0CD0-054F-4716-74F8FCDFE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3820" y="4166899"/>
            <a:ext cx="914400" cy="914400"/>
          </a:xfrm>
          <a:prstGeom prst="rect">
            <a:avLst/>
          </a:prstGeom>
        </p:spPr>
      </p:pic>
      <p:pic>
        <p:nvPicPr>
          <p:cNvPr id="13" name="Bild 12" descr="Kraftledningstorn med hel fyllning">
            <a:extLst>
              <a:ext uri="{FF2B5EF4-FFF2-40B4-BE49-F238E27FC236}">
                <a16:creationId xmlns:a16="http://schemas.microsoft.com/office/drawing/2014/main" id="{C1BB964D-AA32-552D-95C9-4BBAB1352F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6200" y="2983168"/>
            <a:ext cx="914400" cy="914400"/>
          </a:xfrm>
          <a:prstGeom prst="rect">
            <a:avLst/>
          </a:prstGeom>
        </p:spPr>
      </p:pic>
      <p:sp>
        <p:nvSpPr>
          <p:cNvPr id="15" name="Pil: höger 14">
            <a:extLst>
              <a:ext uri="{FF2B5EF4-FFF2-40B4-BE49-F238E27FC236}">
                <a16:creationId xmlns:a16="http://schemas.microsoft.com/office/drawing/2014/main" id="{43B8F5D8-94D3-BF43-90A1-07D022DF67CE}"/>
              </a:ext>
            </a:extLst>
          </p:cNvPr>
          <p:cNvSpPr/>
          <p:nvPr/>
        </p:nvSpPr>
        <p:spPr>
          <a:xfrm>
            <a:off x="2302446" y="4001734"/>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8DFE843F-89E1-754E-08F6-5F69CC645938}"/>
              </a:ext>
            </a:extLst>
          </p:cNvPr>
          <p:cNvSpPr/>
          <p:nvPr/>
        </p:nvSpPr>
        <p:spPr>
          <a:xfrm>
            <a:off x="5196810" y="4001733"/>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37FB972-2A75-3A44-4EF3-97A8EBFD8EE8}"/>
              </a:ext>
            </a:extLst>
          </p:cNvPr>
          <p:cNvSpPr/>
          <p:nvPr/>
        </p:nvSpPr>
        <p:spPr>
          <a:xfrm>
            <a:off x="6231118" y="3242231"/>
            <a:ext cx="1583754" cy="20031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4">
            <a:extLst>
              <a:ext uri="{FF2B5EF4-FFF2-40B4-BE49-F238E27FC236}">
                <a16:creationId xmlns:a16="http://schemas.microsoft.com/office/drawing/2014/main" id="{5A949E09-F18B-26E1-265A-D00FD69D4AED}"/>
              </a:ext>
            </a:extLst>
          </p:cNvPr>
          <p:cNvSpPr txBox="1">
            <a:spLocks/>
          </p:cNvSpPr>
          <p:nvPr/>
        </p:nvSpPr>
        <p:spPr>
          <a:xfrm>
            <a:off x="475928" y="2213213"/>
            <a:ext cx="8568952" cy="3396832"/>
          </a:xfrm>
          <a:prstGeom prst="rect">
            <a:avLst/>
          </a:prstGeom>
        </p:spPr>
        <p:txBody>
          <a:bodyPr vert="horz" lIns="91440" tIns="45720" rIns="91440" bIns="45720" rtlCol="0">
            <a:noAutofit/>
          </a:bodyPr>
          <a:lstStyle>
            <a:lvl1pPr marL="171450" indent="-171450" algn="l" defTabSz="685800" rtl="0" eaLnBrk="1" latinLnBrk="0" hangingPunct="1">
              <a:lnSpc>
                <a:spcPts val="2060"/>
              </a:lnSpc>
              <a:spcBef>
                <a:spcPts val="600"/>
              </a:spcBef>
              <a:buFontTx/>
              <a:buNone/>
              <a:defRPr sz="1800" b="0" i="0" kern="1200">
                <a:solidFill>
                  <a:schemeClr val="tx1"/>
                </a:solidFill>
                <a:latin typeface="+mn-lt"/>
                <a:ea typeface="+mn-ea"/>
                <a:cs typeface="+mn-cs"/>
              </a:defRPr>
            </a:lvl1pPr>
            <a:lvl2pPr marL="5143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3pPr>
            <a:lvl4pPr marL="12001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4pPr>
            <a:lvl5pPr marL="15430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Times New Roman" panose="02020603050405020304" pitchFamily="18" charset="0"/>
              </a:rPr>
              <a:t>Where the renewable fuel of non-biological origin or recycled carbon fuel does not comply with the criteria referred to in first subparagraph, its carbon content shall be considered as fossil carbon. </a:t>
            </a:r>
            <a:endParaRPr lang="sv-SE"/>
          </a:p>
          <a:p>
            <a:endParaRPr lang="sv-SE"/>
          </a:p>
        </p:txBody>
      </p:sp>
    </p:spTree>
    <p:extLst>
      <p:ext uri="{BB962C8B-B14F-4D97-AF65-F5344CB8AC3E}">
        <p14:creationId xmlns:p14="http://schemas.microsoft.com/office/powerpoint/2010/main" val="382512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0B3D582-1BC9-32AF-AD20-49D53A39EE25}"/>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309B54BE-6F82-1021-CBA3-60382EFA8FFA}"/>
              </a:ext>
            </a:extLst>
          </p:cNvPr>
          <p:cNvSpPr>
            <a:spLocks noGrp="1"/>
          </p:cNvSpPr>
          <p:nvPr>
            <p:ph type="sldNum" sz="quarter" idx="12"/>
          </p:nvPr>
        </p:nvSpPr>
        <p:spPr/>
        <p:txBody>
          <a:bodyPr/>
          <a:lstStyle/>
          <a:p>
            <a:fld id="{1844E2AD-2CA4-4022-8F3B-D585D66E2E30}" type="slidenum">
              <a:rPr lang="sv-SE" smtClean="0"/>
              <a:pPr/>
              <a:t>11</a:t>
            </a:fld>
            <a:endParaRPr lang="sv-SE"/>
          </a:p>
        </p:txBody>
      </p:sp>
      <p:sp>
        <p:nvSpPr>
          <p:cNvPr id="4" name="Rubrik 3">
            <a:extLst>
              <a:ext uri="{FF2B5EF4-FFF2-40B4-BE49-F238E27FC236}">
                <a16:creationId xmlns:a16="http://schemas.microsoft.com/office/drawing/2014/main" id="{3418B421-AFB2-AABC-41F0-1A68040DB2F0}"/>
              </a:ext>
            </a:extLst>
          </p:cNvPr>
          <p:cNvSpPr>
            <a:spLocks noGrp="1"/>
          </p:cNvSpPr>
          <p:nvPr>
            <p:ph type="title"/>
          </p:nvPr>
        </p:nvSpPr>
        <p:spPr/>
        <p:txBody>
          <a:bodyPr/>
          <a:lstStyle/>
          <a:p>
            <a:r>
              <a:rPr lang="sv-SE"/>
              <a:t>Vid hållbar RFNBO/RCF enligt RED</a:t>
            </a:r>
          </a:p>
        </p:txBody>
      </p:sp>
      <p:sp>
        <p:nvSpPr>
          <p:cNvPr id="5" name="Platshållare för innehåll 4">
            <a:extLst>
              <a:ext uri="{FF2B5EF4-FFF2-40B4-BE49-F238E27FC236}">
                <a16:creationId xmlns:a16="http://schemas.microsoft.com/office/drawing/2014/main" id="{1DBF1408-F399-EAA3-20FB-929D2AB85755}"/>
              </a:ext>
            </a:extLst>
          </p:cNvPr>
          <p:cNvSpPr>
            <a:spLocks noGrp="1"/>
          </p:cNvSpPr>
          <p:nvPr>
            <p:ph sz="half" idx="13"/>
          </p:nvPr>
        </p:nvSpPr>
        <p:spPr/>
        <p:txBody>
          <a:bodyPr/>
          <a:lstStyle/>
          <a:p>
            <a:r>
              <a:rPr lang="sv-SE"/>
              <a:t>I praktiken innebär detta att utsläppsrätter ska överlämnas för den fossila andelen av koldioxiden som används för framställning av RFNBO/</a:t>
            </a:r>
            <a:r>
              <a:rPr lang="sv-SE" err="1"/>
              <a:t>RCFs</a:t>
            </a:r>
            <a:r>
              <a:rPr lang="sv-SE"/>
              <a:t> för att senare få </a:t>
            </a:r>
            <a:r>
              <a:rPr lang="sv-SE" err="1"/>
              <a:t>nollräknas</a:t>
            </a:r>
            <a:r>
              <a:rPr lang="sv-SE"/>
              <a:t> i användarledet. </a:t>
            </a:r>
          </a:p>
          <a:p>
            <a:endParaRPr lang="sv-SE"/>
          </a:p>
          <a:p>
            <a:endParaRPr lang="sv-SE"/>
          </a:p>
        </p:txBody>
      </p:sp>
      <p:pic>
        <p:nvPicPr>
          <p:cNvPr id="7" name="Bild 6" descr="Fabrik med hel fyllning">
            <a:extLst>
              <a:ext uri="{FF2B5EF4-FFF2-40B4-BE49-F238E27FC236}">
                <a16:creationId xmlns:a16="http://schemas.microsoft.com/office/drawing/2014/main" id="{61CB5E77-4B96-CF58-600E-EBFE2FE13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 y="3581400"/>
            <a:ext cx="914400" cy="914400"/>
          </a:xfrm>
          <a:prstGeom prst="rect">
            <a:avLst/>
          </a:prstGeom>
        </p:spPr>
      </p:pic>
      <p:pic>
        <p:nvPicPr>
          <p:cNvPr id="9" name="Bild 8" descr="Flygplan med hel fyllning">
            <a:extLst>
              <a:ext uri="{FF2B5EF4-FFF2-40B4-BE49-F238E27FC236}">
                <a16:creationId xmlns:a16="http://schemas.microsoft.com/office/drawing/2014/main" id="{DE53C5AC-A9E0-F505-1F8E-EAA27811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1470" y="3723561"/>
            <a:ext cx="914400" cy="914400"/>
          </a:xfrm>
          <a:prstGeom prst="rect">
            <a:avLst/>
          </a:prstGeom>
        </p:spPr>
      </p:pic>
      <p:pic>
        <p:nvPicPr>
          <p:cNvPr id="11" name="Bild 10" descr="GMO med hel fyllning">
            <a:extLst>
              <a:ext uri="{FF2B5EF4-FFF2-40B4-BE49-F238E27FC236}">
                <a16:creationId xmlns:a16="http://schemas.microsoft.com/office/drawing/2014/main" id="{5625AD9E-0CD0-054F-4716-74F8FCDFE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3820" y="4166899"/>
            <a:ext cx="914400" cy="914400"/>
          </a:xfrm>
          <a:prstGeom prst="rect">
            <a:avLst/>
          </a:prstGeom>
        </p:spPr>
      </p:pic>
      <p:pic>
        <p:nvPicPr>
          <p:cNvPr id="13" name="Bild 12" descr="Kraftledningstorn med hel fyllning">
            <a:extLst>
              <a:ext uri="{FF2B5EF4-FFF2-40B4-BE49-F238E27FC236}">
                <a16:creationId xmlns:a16="http://schemas.microsoft.com/office/drawing/2014/main" id="{C1BB964D-AA32-552D-95C9-4BBAB1352F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6200" y="2983168"/>
            <a:ext cx="914400" cy="914400"/>
          </a:xfrm>
          <a:prstGeom prst="rect">
            <a:avLst/>
          </a:prstGeom>
        </p:spPr>
      </p:pic>
      <p:sp>
        <p:nvSpPr>
          <p:cNvPr id="15" name="Pil: höger 14">
            <a:extLst>
              <a:ext uri="{FF2B5EF4-FFF2-40B4-BE49-F238E27FC236}">
                <a16:creationId xmlns:a16="http://schemas.microsoft.com/office/drawing/2014/main" id="{43B8F5D8-94D3-BF43-90A1-07D022DF67CE}"/>
              </a:ext>
            </a:extLst>
          </p:cNvPr>
          <p:cNvSpPr/>
          <p:nvPr/>
        </p:nvSpPr>
        <p:spPr>
          <a:xfrm>
            <a:off x="2302446" y="4001734"/>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8DFE843F-89E1-754E-08F6-5F69CC645938}"/>
              </a:ext>
            </a:extLst>
          </p:cNvPr>
          <p:cNvSpPr/>
          <p:nvPr/>
        </p:nvSpPr>
        <p:spPr>
          <a:xfrm>
            <a:off x="5196810" y="4001733"/>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47D7C37F-D707-CB2C-BD72-C84E147827EC}"/>
              </a:ext>
            </a:extLst>
          </p:cNvPr>
          <p:cNvSpPr/>
          <p:nvPr/>
        </p:nvSpPr>
        <p:spPr>
          <a:xfrm>
            <a:off x="962692" y="2903041"/>
            <a:ext cx="4234119" cy="23753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126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DCF1-E6EC-3489-3872-47B9C9CE3B98}"/>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62CF92C-8DF7-C06A-ABA3-CA96529CABCB}"/>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234453D0-D2B8-D43F-9DE7-FE54587ED05A}"/>
              </a:ext>
            </a:extLst>
          </p:cNvPr>
          <p:cNvSpPr>
            <a:spLocks noGrp="1"/>
          </p:cNvSpPr>
          <p:nvPr>
            <p:ph type="sldNum" sz="quarter" idx="12"/>
          </p:nvPr>
        </p:nvSpPr>
        <p:spPr/>
        <p:txBody>
          <a:bodyPr/>
          <a:lstStyle/>
          <a:p>
            <a:fld id="{1844E2AD-2CA4-4022-8F3B-D585D66E2E30}" type="slidenum">
              <a:rPr lang="sv-SE" smtClean="0"/>
              <a:pPr/>
              <a:t>12</a:t>
            </a:fld>
            <a:endParaRPr lang="sv-SE"/>
          </a:p>
        </p:txBody>
      </p:sp>
      <p:sp>
        <p:nvSpPr>
          <p:cNvPr id="4" name="Rubrik 3">
            <a:extLst>
              <a:ext uri="{FF2B5EF4-FFF2-40B4-BE49-F238E27FC236}">
                <a16:creationId xmlns:a16="http://schemas.microsoft.com/office/drawing/2014/main" id="{9842B230-2E3C-6181-E4ED-075FBDA8642B}"/>
              </a:ext>
            </a:extLst>
          </p:cNvPr>
          <p:cNvSpPr>
            <a:spLocks noGrp="1"/>
          </p:cNvSpPr>
          <p:nvPr>
            <p:ph type="ctrTitle"/>
          </p:nvPr>
        </p:nvSpPr>
        <p:spPr>
          <a:xfrm>
            <a:off x="503548" y="1636660"/>
            <a:ext cx="8136904" cy="1790700"/>
          </a:xfrm>
        </p:spPr>
        <p:txBody>
          <a:bodyPr/>
          <a:lstStyle/>
          <a:p>
            <a:r>
              <a:rPr lang="sv-SE"/>
              <a:t>Överföring av koldioxid enligt artikel 48 i MRR</a:t>
            </a:r>
            <a:br>
              <a:rPr lang="sv-SE"/>
            </a:br>
            <a:br>
              <a:rPr lang="sv-SE"/>
            </a:br>
            <a:r>
              <a:rPr lang="sv-SE" sz="4400"/>
              <a:t>Inväntar förtydligande i vägledning 1 till MRR</a:t>
            </a:r>
          </a:p>
        </p:txBody>
      </p:sp>
    </p:spTree>
    <p:extLst>
      <p:ext uri="{BB962C8B-B14F-4D97-AF65-F5344CB8AC3E}">
        <p14:creationId xmlns:p14="http://schemas.microsoft.com/office/powerpoint/2010/main" val="81484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73CE1AB-61D6-935B-626D-FBA70CA41059}"/>
              </a:ext>
            </a:extLst>
          </p:cNvPr>
          <p:cNvSpPr>
            <a:spLocks noGrp="1"/>
          </p:cNvSpPr>
          <p:nvPr>
            <p:ph type="ftr" sz="quarter" idx="11"/>
          </p:nvPr>
        </p:nvSpPr>
        <p:spPr>
          <a:xfrm>
            <a:off x="323528" y="5726976"/>
            <a:ext cx="3086100" cy="273844"/>
          </a:xfrm>
        </p:spPr>
        <p:txBody>
          <a:bodyPr anchor="ctr">
            <a:normAutofit/>
          </a:bodyPr>
          <a:lstStyle/>
          <a:p>
            <a:pPr algn="l">
              <a:spcAft>
                <a:spcPts val="600"/>
              </a:spcAft>
            </a:pPr>
            <a:r>
              <a:rPr lang="sv-SE"/>
              <a:t>NATURVÅRDSVERKET | SWEDISH ENVIRONMENTAL PROTECTION AGENCY</a:t>
            </a:r>
          </a:p>
        </p:txBody>
      </p:sp>
      <p:sp>
        <p:nvSpPr>
          <p:cNvPr id="3" name="Platshållare för bildnummer 2">
            <a:extLst>
              <a:ext uri="{FF2B5EF4-FFF2-40B4-BE49-F238E27FC236}">
                <a16:creationId xmlns:a16="http://schemas.microsoft.com/office/drawing/2014/main" id="{A0267291-80D0-B5F2-5BD1-74CFC8831201}"/>
              </a:ext>
            </a:extLst>
          </p:cNvPr>
          <p:cNvSpPr>
            <a:spLocks noGrp="1"/>
          </p:cNvSpPr>
          <p:nvPr>
            <p:ph type="sldNum" sz="quarter" idx="12"/>
          </p:nvPr>
        </p:nvSpPr>
        <p:spPr>
          <a:xfrm>
            <a:off x="6835080" y="5726906"/>
            <a:ext cx="2057400" cy="273844"/>
          </a:xfrm>
        </p:spPr>
        <p:txBody>
          <a:bodyPr anchor="ctr">
            <a:normAutofit/>
          </a:bodyPr>
          <a:lstStyle/>
          <a:p>
            <a:pPr>
              <a:spcAft>
                <a:spcPts val="600"/>
              </a:spcAft>
            </a:pPr>
            <a:fld id="{1844E2AD-2CA4-4022-8F3B-D585D66E2E30}" type="slidenum">
              <a:rPr lang="sv-SE" smtClean="0"/>
              <a:pPr>
                <a:spcAft>
                  <a:spcPts val="600"/>
                </a:spcAft>
              </a:pPr>
              <a:t>13</a:t>
            </a:fld>
            <a:endParaRPr lang="sv-SE"/>
          </a:p>
        </p:txBody>
      </p:sp>
      <p:sp>
        <p:nvSpPr>
          <p:cNvPr id="4" name="Rubrik 3">
            <a:extLst>
              <a:ext uri="{FF2B5EF4-FFF2-40B4-BE49-F238E27FC236}">
                <a16:creationId xmlns:a16="http://schemas.microsoft.com/office/drawing/2014/main" id="{1F87340C-94F8-82C2-D7C6-56FE2E981275}"/>
              </a:ext>
            </a:extLst>
          </p:cNvPr>
          <p:cNvSpPr>
            <a:spLocks noGrp="1"/>
          </p:cNvSpPr>
          <p:nvPr>
            <p:ph type="title"/>
          </p:nvPr>
        </p:nvSpPr>
        <p:spPr>
          <a:xfrm>
            <a:off x="302960" y="446573"/>
            <a:ext cx="8568952" cy="730772"/>
          </a:xfrm>
        </p:spPr>
        <p:txBody>
          <a:bodyPr anchor="t">
            <a:normAutofit fontScale="90000"/>
          </a:bodyPr>
          <a:lstStyle/>
          <a:p>
            <a:r>
              <a:rPr lang="sv-SE"/>
              <a:t>Vem ska överlämna utsläppsrätter?</a:t>
            </a:r>
            <a:br>
              <a:rPr lang="sv-SE"/>
            </a:br>
            <a:r>
              <a:rPr lang="sv-SE"/>
              <a:t>Preliminär tolkning</a:t>
            </a:r>
          </a:p>
        </p:txBody>
      </p:sp>
      <p:pic>
        <p:nvPicPr>
          <p:cNvPr id="7" name="Bildobjekt 6">
            <a:extLst>
              <a:ext uri="{FF2B5EF4-FFF2-40B4-BE49-F238E27FC236}">
                <a16:creationId xmlns:a16="http://schemas.microsoft.com/office/drawing/2014/main" id="{D6E2D876-71C2-AB6C-04A5-8C451E6AA75E}"/>
              </a:ext>
            </a:extLst>
          </p:cNvPr>
          <p:cNvPicPr>
            <a:picLocks noChangeAspect="1"/>
          </p:cNvPicPr>
          <p:nvPr/>
        </p:nvPicPr>
        <p:blipFill rotWithShape="1">
          <a:blip r:embed="rId2"/>
          <a:stretch/>
        </p:blipFill>
        <p:spPr>
          <a:xfrm>
            <a:off x="525467" y="1752246"/>
            <a:ext cx="6208329" cy="3981011"/>
          </a:xfrm>
          <a:prstGeom prst="rect">
            <a:avLst/>
          </a:prstGeom>
          <a:noFill/>
        </p:spPr>
      </p:pic>
      <p:sp>
        <p:nvSpPr>
          <p:cNvPr id="8" name="Rektangel 7">
            <a:extLst>
              <a:ext uri="{FF2B5EF4-FFF2-40B4-BE49-F238E27FC236}">
                <a16:creationId xmlns:a16="http://schemas.microsoft.com/office/drawing/2014/main" id="{E460A9E1-93E4-CF79-9966-4C1BF7748540}"/>
              </a:ext>
            </a:extLst>
          </p:cNvPr>
          <p:cNvSpPr/>
          <p:nvPr/>
        </p:nvSpPr>
        <p:spPr>
          <a:xfrm>
            <a:off x="525467" y="2839731"/>
            <a:ext cx="6208329" cy="10066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7589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0B3D582-1BC9-32AF-AD20-49D53A39EE25}"/>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309B54BE-6F82-1021-CBA3-60382EFA8FFA}"/>
              </a:ext>
            </a:extLst>
          </p:cNvPr>
          <p:cNvSpPr>
            <a:spLocks noGrp="1"/>
          </p:cNvSpPr>
          <p:nvPr>
            <p:ph type="sldNum" sz="quarter" idx="12"/>
          </p:nvPr>
        </p:nvSpPr>
        <p:spPr/>
        <p:txBody>
          <a:bodyPr/>
          <a:lstStyle/>
          <a:p>
            <a:fld id="{1844E2AD-2CA4-4022-8F3B-D585D66E2E30}" type="slidenum">
              <a:rPr lang="sv-SE" smtClean="0"/>
              <a:pPr/>
              <a:t>14</a:t>
            </a:fld>
            <a:endParaRPr lang="sv-SE"/>
          </a:p>
        </p:txBody>
      </p:sp>
      <p:sp>
        <p:nvSpPr>
          <p:cNvPr id="4" name="Rubrik 3">
            <a:extLst>
              <a:ext uri="{FF2B5EF4-FFF2-40B4-BE49-F238E27FC236}">
                <a16:creationId xmlns:a16="http://schemas.microsoft.com/office/drawing/2014/main" id="{3418B421-AFB2-AABC-41F0-1A68040DB2F0}"/>
              </a:ext>
            </a:extLst>
          </p:cNvPr>
          <p:cNvSpPr>
            <a:spLocks noGrp="1"/>
          </p:cNvSpPr>
          <p:nvPr>
            <p:ph type="title"/>
          </p:nvPr>
        </p:nvSpPr>
        <p:spPr/>
        <p:txBody>
          <a:bodyPr/>
          <a:lstStyle/>
          <a:p>
            <a:r>
              <a:rPr lang="sv-SE"/>
              <a:t>Vem är tillståndspliktig?</a:t>
            </a:r>
          </a:p>
        </p:txBody>
      </p:sp>
      <p:sp>
        <p:nvSpPr>
          <p:cNvPr id="5" name="Platshållare för innehåll 4">
            <a:extLst>
              <a:ext uri="{FF2B5EF4-FFF2-40B4-BE49-F238E27FC236}">
                <a16:creationId xmlns:a16="http://schemas.microsoft.com/office/drawing/2014/main" id="{1DBF1408-F399-EAA3-20FB-929D2AB85755}"/>
              </a:ext>
            </a:extLst>
          </p:cNvPr>
          <p:cNvSpPr>
            <a:spLocks noGrp="1"/>
          </p:cNvSpPr>
          <p:nvPr>
            <p:ph sz="half" idx="13"/>
          </p:nvPr>
        </p:nvSpPr>
        <p:spPr/>
        <p:txBody>
          <a:bodyPr/>
          <a:lstStyle/>
          <a:p>
            <a:pPr algn="l" fontAlgn="base"/>
            <a:r>
              <a:rPr lang="sv-SE" sz="1400">
                <a:solidFill>
                  <a:srgbClr val="1B1B1B"/>
                </a:solidFill>
                <a:highlight>
                  <a:srgbClr val="FFFFFF"/>
                </a:highlight>
                <a:latin typeface="Open Sans" panose="020B0606030504020204" pitchFamily="34" charset="0"/>
              </a:rPr>
              <a:t>Beskrivning 24. En anläggning för produktion av vätgas eller </a:t>
            </a:r>
            <a:r>
              <a:rPr lang="sv-SE" sz="1400" err="1">
                <a:solidFill>
                  <a:srgbClr val="1B1B1B"/>
                </a:solidFill>
                <a:highlight>
                  <a:srgbClr val="FFFFFF"/>
                </a:highlight>
                <a:latin typeface="Open Sans" panose="020B0606030504020204" pitchFamily="34" charset="0"/>
              </a:rPr>
              <a:t>syntesgas</a:t>
            </a:r>
            <a:r>
              <a:rPr lang="sv-SE" sz="1400">
                <a:solidFill>
                  <a:srgbClr val="1B1B1B"/>
                </a:solidFill>
                <a:highlight>
                  <a:srgbClr val="FFFFFF"/>
                </a:highlight>
                <a:latin typeface="Open Sans" panose="020B0606030504020204" pitchFamily="34" charset="0"/>
              </a:rPr>
              <a:t>, om produktionskapaciteten överstiger 5 ton per dag.</a:t>
            </a:r>
          </a:p>
          <a:p>
            <a:r>
              <a:rPr lang="sv-SE" sz="1400">
                <a:solidFill>
                  <a:srgbClr val="1B1B1B"/>
                </a:solidFill>
                <a:highlight>
                  <a:srgbClr val="FFFFFF"/>
                </a:highlight>
                <a:latin typeface="Open Sans" panose="020B0606030504020204" pitchFamily="34" charset="0"/>
              </a:rPr>
              <a:t>Utsläpp av koldioxid ska övervakas och täckas med utsläppsrätter.</a:t>
            </a:r>
            <a:endParaRPr lang="sv-SE" sz="1400"/>
          </a:p>
          <a:p>
            <a:endParaRPr lang="sv-SE"/>
          </a:p>
        </p:txBody>
      </p:sp>
      <p:pic>
        <p:nvPicPr>
          <p:cNvPr id="7" name="Bild 6" descr="Fabrik med hel fyllning">
            <a:extLst>
              <a:ext uri="{FF2B5EF4-FFF2-40B4-BE49-F238E27FC236}">
                <a16:creationId xmlns:a16="http://schemas.microsoft.com/office/drawing/2014/main" id="{61CB5E77-4B96-CF58-600E-EBFE2FE13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 y="3581400"/>
            <a:ext cx="914400" cy="914400"/>
          </a:xfrm>
          <a:prstGeom prst="rect">
            <a:avLst/>
          </a:prstGeom>
        </p:spPr>
      </p:pic>
      <p:pic>
        <p:nvPicPr>
          <p:cNvPr id="9" name="Bild 8" descr="Flygplan med hel fyllning">
            <a:extLst>
              <a:ext uri="{FF2B5EF4-FFF2-40B4-BE49-F238E27FC236}">
                <a16:creationId xmlns:a16="http://schemas.microsoft.com/office/drawing/2014/main" id="{DE53C5AC-A9E0-F505-1F8E-EAA27811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1470" y="3723561"/>
            <a:ext cx="914400" cy="914400"/>
          </a:xfrm>
          <a:prstGeom prst="rect">
            <a:avLst/>
          </a:prstGeom>
        </p:spPr>
      </p:pic>
      <p:pic>
        <p:nvPicPr>
          <p:cNvPr id="11" name="Bild 10" descr="GMO med hel fyllning">
            <a:extLst>
              <a:ext uri="{FF2B5EF4-FFF2-40B4-BE49-F238E27FC236}">
                <a16:creationId xmlns:a16="http://schemas.microsoft.com/office/drawing/2014/main" id="{5625AD9E-0CD0-054F-4716-74F8FCDFE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3820" y="4166899"/>
            <a:ext cx="914400" cy="914400"/>
          </a:xfrm>
          <a:prstGeom prst="rect">
            <a:avLst/>
          </a:prstGeom>
        </p:spPr>
      </p:pic>
      <p:pic>
        <p:nvPicPr>
          <p:cNvPr id="13" name="Bild 12" descr="Kraftledningstorn med hel fyllning">
            <a:extLst>
              <a:ext uri="{FF2B5EF4-FFF2-40B4-BE49-F238E27FC236}">
                <a16:creationId xmlns:a16="http://schemas.microsoft.com/office/drawing/2014/main" id="{C1BB964D-AA32-552D-95C9-4BBAB1352F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6200" y="2983168"/>
            <a:ext cx="914400" cy="914400"/>
          </a:xfrm>
          <a:prstGeom prst="rect">
            <a:avLst/>
          </a:prstGeom>
        </p:spPr>
      </p:pic>
      <p:sp>
        <p:nvSpPr>
          <p:cNvPr id="15" name="Pil: höger 14">
            <a:extLst>
              <a:ext uri="{FF2B5EF4-FFF2-40B4-BE49-F238E27FC236}">
                <a16:creationId xmlns:a16="http://schemas.microsoft.com/office/drawing/2014/main" id="{43B8F5D8-94D3-BF43-90A1-07D022DF67CE}"/>
              </a:ext>
            </a:extLst>
          </p:cNvPr>
          <p:cNvSpPr/>
          <p:nvPr/>
        </p:nvSpPr>
        <p:spPr>
          <a:xfrm>
            <a:off x="2302446" y="4001734"/>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8DFE843F-89E1-754E-08F6-5F69CC645938}"/>
              </a:ext>
            </a:extLst>
          </p:cNvPr>
          <p:cNvSpPr/>
          <p:nvPr/>
        </p:nvSpPr>
        <p:spPr>
          <a:xfrm>
            <a:off x="5196810" y="4001733"/>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CACD845-4E9C-FCC6-6EE6-EE3590A654E8}"/>
              </a:ext>
            </a:extLst>
          </p:cNvPr>
          <p:cNvSpPr/>
          <p:nvPr/>
        </p:nvSpPr>
        <p:spPr>
          <a:xfrm>
            <a:off x="3576192" y="2979209"/>
            <a:ext cx="1620618" cy="23753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831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DCF1-E6EC-3489-3872-47B9C9CE3B98}"/>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62CF92C-8DF7-C06A-ABA3-CA96529CABCB}"/>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234453D0-D2B8-D43F-9DE7-FE54587ED05A}"/>
              </a:ext>
            </a:extLst>
          </p:cNvPr>
          <p:cNvSpPr>
            <a:spLocks noGrp="1"/>
          </p:cNvSpPr>
          <p:nvPr>
            <p:ph type="sldNum" sz="quarter" idx="12"/>
          </p:nvPr>
        </p:nvSpPr>
        <p:spPr/>
        <p:txBody>
          <a:bodyPr/>
          <a:lstStyle/>
          <a:p>
            <a:fld id="{1844E2AD-2CA4-4022-8F3B-D585D66E2E30}" type="slidenum">
              <a:rPr lang="sv-SE" smtClean="0"/>
              <a:pPr/>
              <a:t>15</a:t>
            </a:fld>
            <a:endParaRPr lang="sv-SE"/>
          </a:p>
        </p:txBody>
      </p:sp>
      <p:sp>
        <p:nvSpPr>
          <p:cNvPr id="4" name="Rubrik 3">
            <a:extLst>
              <a:ext uri="{FF2B5EF4-FFF2-40B4-BE49-F238E27FC236}">
                <a16:creationId xmlns:a16="http://schemas.microsoft.com/office/drawing/2014/main" id="{9842B230-2E3C-6181-E4ED-075FBDA8642B}"/>
              </a:ext>
            </a:extLst>
          </p:cNvPr>
          <p:cNvSpPr>
            <a:spLocks noGrp="1"/>
          </p:cNvSpPr>
          <p:nvPr>
            <p:ph type="ctrTitle"/>
          </p:nvPr>
        </p:nvSpPr>
        <p:spPr>
          <a:xfrm>
            <a:off x="503548" y="1636660"/>
            <a:ext cx="8136904" cy="1790700"/>
          </a:xfrm>
        </p:spPr>
        <p:txBody>
          <a:bodyPr/>
          <a:lstStyle/>
          <a:p>
            <a:r>
              <a:rPr lang="sv-SE"/>
              <a:t>Transport av CO2 för CCS</a:t>
            </a:r>
          </a:p>
        </p:txBody>
      </p:sp>
    </p:spTree>
    <p:extLst>
      <p:ext uri="{BB962C8B-B14F-4D97-AF65-F5344CB8AC3E}">
        <p14:creationId xmlns:p14="http://schemas.microsoft.com/office/powerpoint/2010/main" val="399294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6B00-84D0-21D4-B1DB-57009B12AD93}"/>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1B8343D8-ED2D-E269-4F5A-82FABBDAB8F9}"/>
              </a:ext>
            </a:extLst>
          </p:cNvPr>
          <p:cNvSpPr>
            <a:spLocks noGrp="1"/>
          </p:cNvSpPr>
          <p:nvPr>
            <p:ph type="ftr" sz="quarter" idx="11"/>
          </p:nvPr>
        </p:nvSpPr>
        <p:spPr/>
        <p:txBody>
          <a:bodyPr/>
          <a:lstStyle/>
          <a:p>
            <a:pPr algn="l">
              <a:defRPr/>
            </a:pPr>
            <a:r>
              <a:rPr lang="sv-SE">
                <a:solidFill>
                  <a:srgbClr val="003366"/>
                </a:solidFill>
                <a:latin typeface="Arial" panose="020B0604020202020204"/>
              </a:rPr>
              <a:t>NATURVÅRDSVERKET | SWEDISH ENVIRONMENTAL PROTECTION AGENCY</a:t>
            </a:r>
          </a:p>
        </p:txBody>
      </p:sp>
      <p:sp>
        <p:nvSpPr>
          <p:cNvPr id="3" name="Platshållare för bildnummer 2">
            <a:extLst>
              <a:ext uri="{FF2B5EF4-FFF2-40B4-BE49-F238E27FC236}">
                <a16:creationId xmlns:a16="http://schemas.microsoft.com/office/drawing/2014/main" id="{9D8B9A96-9A66-7A63-288E-8FDFCAAD2DCB}"/>
              </a:ext>
            </a:extLst>
          </p:cNvPr>
          <p:cNvSpPr>
            <a:spLocks noGrp="1"/>
          </p:cNvSpPr>
          <p:nvPr>
            <p:ph type="sldNum" sz="quarter" idx="12"/>
          </p:nvPr>
        </p:nvSpPr>
        <p:spPr/>
        <p:txBody>
          <a:bodyPr/>
          <a:lstStyle/>
          <a:p>
            <a:pPr>
              <a:defRPr/>
            </a:pPr>
            <a:fld id="{1844E2AD-2CA4-4022-8F3B-D585D66E2E30}" type="slidenum">
              <a:rPr lang="sv-SE">
                <a:solidFill>
                  <a:srgbClr val="003366"/>
                </a:solidFill>
                <a:latin typeface="Arial" panose="020B0604020202020204"/>
              </a:rPr>
              <a:pPr>
                <a:defRPr/>
              </a:pPr>
              <a:t>16</a:t>
            </a:fld>
            <a:endParaRPr lang="sv-SE">
              <a:solidFill>
                <a:srgbClr val="003366"/>
              </a:solidFill>
              <a:latin typeface="Arial" panose="020B0604020202020204"/>
            </a:endParaRPr>
          </a:p>
        </p:txBody>
      </p:sp>
      <p:sp>
        <p:nvSpPr>
          <p:cNvPr id="4" name="Rubrik 3">
            <a:extLst>
              <a:ext uri="{FF2B5EF4-FFF2-40B4-BE49-F238E27FC236}">
                <a16:creationId xmlns:a16="http://schemas.microsoft.com/office/drawing/2014/main" id="{D87336D3-31C9-B748-DED1-13280EFB152A}"/>
              </a:ext>
            </a:extLst>
          </p:cNvPr>
          <p:cNvSpPr>
            <a:spLocks noGrp="1"/>
          </p:cNvSpPr>
          <p:nvPr>
            <p:ph type="title"/>
          </p:nvPr>
        </p:nvSpPr>
        <p:spPr/>
        <p:txBody>
          <a:bodyPr/>
          <a:lstStyle/>
          <a:p>
            <a:r>
              <a:rPr lang="sv-SE"/>
              <a:t>Nya regler för CCS</a:t>
            </a:r>
          </a:p>
        </p:txBody>
      </p:sp>
      <p:sp>
        <p:nvSpPr>
          <p:cNvPr id="5" name="Platshållare för innehåll 4">
            <a:extLst>
              <a:ext uri="{FF2B5EF4-FFF2-40B4-BE49-F238E27FC236}">
                <a16:creationId xmlns:a16="http://schemas.microsoft.com/office/drawing/2014/main" id="{29C3BC0A-E7F5-BEC2-47B4-6D313B116955}"/>
              </a:ext>
            </a:extLst>
          </p:cNvPr>
          <p:cNvSpPr>
            <a:spLocks noGrp="1"/>
          </p:cNvSpPr>
          <p:nvPr>
            <p:ph sz="half" idx="13"/>
          </p:nvPr>
        </p:nvSpPr>
        <p:spPr/>
        <p:txBody>
          <a:bodyPr vert="horz" lIns="91440" tIns="45720" rIns="91440" bIns="45720" rtlCol="0" anchor="t">
            <a:noAutofit/>
          </a:bodyPr>
          <a:lstStyle/>
          <a:p>
            <a:endParaRPr lang="sv-SE">
              <a:cs typeface="Arial"/>
            </a:endParaRPr>
          </a:p>
          <a:p>
            <a:endParaRPr lang="sv-SE">
              <a:cs typeface="Arial"/>
            </a:endParaRPr>
          </a:p>
        </p:txBody>
      </p:sp>
      <p:sp>
        <p:nvSpPr>
          <p:cNvPr id="6" name="Platshållare för innehåll 4">
            <a:extLst>
              <a:ext uri="{FF2B5EF4-FFF2-40B4-BE49-F238E27FC236}">
                <a16:creationId xmlns:a16="http://schemas.microsoft.com/office/drawing/2014/main" id="{128C5379-450C-8F69-6F34-A96FA100E846}"/>
              </a:ext>
            </a:extLst>
          </p:cNvPr>
          <p:cNvSpPr txBox="1">
            <a:spLocks/>
          </p:cNvSpPr>
          <p:nvPr/>
        </p:nvSpPr>
        <p:spPr>
          <a:xfrm>
            <a:off x="475928" y="1331022"/>
            <a:ext cx="8568952" cy="4978298"/>
          </a:xfrm>
          <a:prstGeom prst="rect">
            <a:avLst/>
          </a:prstGeom>
        </p:spPr>
        <p:txBody>
          <a:bodyPr vert="horz" lIns="91440" tIns="45720" rIns="91440" bIns="45720" rtlCol="0">
            <a:noAutofit/>
          </a:bodyPr>
          <a:lstStyle>
            <a:lvl1pPr marL="171450" indent="-171450" algn="l" defTabSz="685800" rtl="0" eaLnBrk="1" latinLnBrk="0" hangingPunct="1">
              <a:lnSpc>
                <a:spcPts val="2060"/>
              </a:lnSpc>
              <a:spcBef>
                <a:spcPts val="600"/>
              </a:spcBef>
              <a:buFontTx/>
              <a:buNone/>
              <a:defRPr sz="1800" b="0" i="0" kern="1200">
                <a:solidFill>
                  <a:schemeClr val="tx1"/>
                </a:solidFill>
                <a:latin typeface="+mn-lt"/>
                <a:ea typeface="+mn-ea"/>
                <a:cs typeface="+mn-cs"/>
              </a:defRPr>
            </a:lvl1pPr>
            <a:lvl2pPr marL="5143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3pPr>
            <a:lvl4pPr marL="12001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4pPr>
            <a:lvl5pPr marL="15430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sv-SE"/>
              <a:t>Införande av begreppet CO2 transport system. Som, förutom rörledning, nu inkluderar fartyg, tåg, lastbil, mellanlagring osv. Dessa system blir tillståndspliktiga.</a:t>
            </a:r>
          </a:p>
          <a:p>
            <a:pPr marL="285750" indent="-285750">
              <a:buFont typeface="Arial" panose="020B0604020202020204" pitchFamily="34" charset="0"/>
              <a:buChar char="•"/>
            </a:pPr>
            <a:r>
              <a:rPr lang="sv-SE"/>
              <a:t>Transport eller lagring av mixade strömmar: endast fossil fraktion (icke-noll-räknade) får räknas av från totala utsläpp. Biogena utsläpp är redan nollräknade. </a:t>
            </a:r>
          </a:p>
          <a:p>
            <a:pPr marL="285750" indent="-285750">
              <a:buFont typeface="Arial" panose="020B0604020202020204" pitchFamily="34" charset="0"/>
              <a:buChar char="•"/>
            </a:pPr>
            <a:r>
              <a:rPr lang="sv-SE"/>
              <a:t>Beräkningsbaserad eller mätningsbaserad metod får användas. Den högsta nivån enligt avsnitt 1 i bilaga VIII ska användas (en lägre får användas med motivering tekniskt omöjligt eller orimlig kostnad).</a:t>
            </a:r>
          </a:p>
          <a:p>
            <a:pPr marL="285750" indent="-285750">
              <a:buFont typeface="Arial" panose="020B0604020202020204" pitchFamily="34" charset="0"/>
              <a:buChar char="•"/>
            </a:pPr>
            <a:r>
              <a:rPr lang="sv-SE"/>
              <a:t>Allt läckage av CO2, inklusive biogen, under transport kommer räknas som fossila. </a:t>
            </a:r>
          </a:p>
          <a:p>
            <a:pPr marL="285750" indent="-285750">
              <a:buFont typeface="Arial" panose="020B0604020202020204" pitchFamily="34" charset="0"/>
              <a:buChar char="•"/>
            </a:pPr>
            <a:r>
              <a:rPr lang="sv-SE"/>
              <a:t>CO2 får transporteras från en anläggning eller transportinfrastruktur till en annan anläggning eller transportinfrastruktur</a:t>
            </a:r>
          </a:p>
          <a:p>
            <a:pPr marL="285750" indent="-285750">
              <a:buFont typeface="Arial" panose="020B0604020202020204" pitchFamily="34" charset="0"/>
              <a:buChar char="•"/>
            </a:pPr>
            <a:r>
              <a:rPr lang="sv-SE"/>
              <a:t>Transportören får rapportera all den CO2 som är under ”transit” tom. 31 januari året efter. </a:t>
            </a:r>
          </a:p>
          <a:p>
            <a:pPr marL="285750" indent="-285750">
              <a:buFont typeface="Arial" panose="020B0604020202020204" pitchFamily="34" charset="0"/>
              <a:buChar char="•"/>
            </a:pPr>
            <a:r>
              <a:rPr lang="sv-SE"/>
              <a:t>Ny mall för transport i ERT kommer inom kort</a:t>
            </a:r>
          </a:p>
        </p:txBody>
      </p:sp>
    </p:spTree>
    <p:extLst>
      <p:ext uri="{BB962C8B-B14F-4D97-AF65-F5344CB8AC3E}">
        <p14:creationId xmlns:p14="http://schemas.microsoft.com/office/powerpoint/2010/main" val="158983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3FFC-BA23-AB89-F649-DC213FA35320}"/>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2E23F25-3F0F-FF6C-BB70-13F3E3DA0F01}"/>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A83AD1F3-E202-D07F-D3B3-1191A6B00BF0}"/>
              </a:ext>
            </a:extLst>
          </p:cNvPr>
          <p:cNvSpPr>
            <a:spLocks noGrp="1"/>
          </p:cNvSpPr>
          <p:nvPr>
            <p:ph type="sldNum" sz="quarter" idx="12"/>
          </p:nvPr>
        </p:nvSpPr>
        <p:spPr/>
        <p:txBody>
          <a:bodyPr/>
          <a:lstStyle/>
          <a:p>
            <a:fld id="{1844E2AD-2CA4-4022-8F3B-D585D66E2E30}" type="slidenum">
              <a:rPr lang="sv-SE" smtClean="0"/>
              <a:pPr/>
              <a:t>17</a:t>
            </a:fld>
            <a:endParaRPr lang="sv-SE"/>
          </a:p>
        </p:txBody>
      </p:sp>
      <p:sp>
        <p:nvSpPr>
          <p:cNvPr id="4" name="Rubrik 3">
            <a:extLst>
              <a:ext uri="{FF2B5EF4-FFF2-40B4-BE49-F238E27FC236}">
                <a16:creationId xmlns:a16="http://schemas.microsoft.com/office/drawing/2014/main" id="{E7BF49C6-8558-6185-E479-C8B44F355A6F}"/>
              </a:ext>
            </a:extLst>
          </p:cNvPr>
          <p:cNvSpPr>
            <a:spLocks noGrp="1"/>
          </p:cNvSpPr>
          <p:nvPr>
            <p:ph type="ctrTitle"/>
          </p:nvPr>
        </p:nvSpPr>
        <p:spPr>
          <a:xfrm>
            <a:off x="503548" y="1636660"/>
            <a:ext cx="8136904" cy="1790700"/>
          </a:xfrm>
        </p:spPr>
        <p:txBody>
          <a:bodyPr/>
          <a:lstStyle/>
          <a:p>
            <a:r>
              <a:rPr lang="sv-SE"/>
              <a:t>CCU</a:t>
            </a:r>
          </a:p>
        </p:txBody>
      </p:sp>
    </p:spTree>
    <p:extLst>
      <p:ext uri="{BB962C8B-B14F-4D97-AF65-F5344CB8AC3E}">
        <p14:creationId xmlns:p14="http://schemas.microsoft.com/office/powerpoint/2010/main" val="284025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80FB4-B9D4-F8ED-DEB5-C23E1156A47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A3D1887-8D5C-A9EE-718C-691A62F008EA}"/>
              </a:ext>
            </a:extLst>
          </p:cNvPr>
          <p:cNvSpPr>
            <a:spLocks noGrp="1"/>
          </p:cNvSpPr>
          <p:nvPr>
            <p:ph type="ftr" sz="quarter" idx="11"/>
          </p:nvPr>
        </p:nvSpPr>
        <p:spPr/>
        <p:txBody>
          <a:bodyPr/>
          <a:lstStyle/>
          <a:p>
            <a:pPr algn="l">
              <a:defRPr/>
            </a:pPr>
            <a:r>
              <a:rPr lang="sv-SE">
                <a:solidFill>
                  <a:srgbClr val="003366"/>
                </a:solidFill>
                <a:latin typeface="Arial" panose="020B0604020202020204"/>
              </a:rPr>
              <a:t>NATURVÅRDSVERKET | SWEDISH ENVIRONMENTAL PROTECTION AGENCY</a:t>
            </a:r>
          </a:p>
        </p:txBody>
      </p:sp>
      <p:sp>
        <p:nvSpPr>
          <p:cNvPr id="3" name="Platshållare för bildnummer 2">
            <a:extLst>
              <a:ext uri="{FF2B5EF4-FFF2-40B4-BE49-F238E27FC236}">
                <a16:creationId xmlns:a16="http://schemas.microsoft.com/office/drawing/2014/main" id="{35E5F5DF-7C4A-3801-E7BD-89F86AC0916C}"/>
              </a:ext>
            </a:extLst>
          </p:cNvPr>
          <p:cNvSpPr>
            <a:spLocks noGrp="1"/>
          </p:cNvSpPr>
          <p:nvPr>
            <p:ph type="sldNum" sz="quarter" idx="12"/>
          </p:nvPr>
        </p:nvSpPr>
        <p:spPr/>
        <p:txBody>
          <a:bodyPr/>
          <a:lstStyle/>
          <a:p>
            <a:pPr>
              <a:defRPr/>
            </a:pPr>
            <a:fld id="{1844E2AD-2CA4-4022-8F3B-D585D66E2E30}" type="slidenum">
              <a:rPr lang="sv-SE">
                <a:solidFill>
                  <a:srgbClr val="003366"/>
                </a:solidFill>
                <a:latin typeface="Arial" panose="020B0604020202020204"/>
              </a:rPr>
              <a:pPr>
                <a:defRPr/>
              </a:pPr>
              <a:t>18</a:t>
            </a:fld>
            <a:endParaRPr lang="sv-SE">
              <a:solidFill>
                <a:srgbClr val="003366"/>
              </a:solidFill>
              <a:latin typeface="Arial" panose="020B0604020202020204"/>
            </a:endParaRPr>
          </a:p>
        </p:txBody>
      </p:sp>
      <p:sp>
        <p:nvSpPr>
          <p:cNvPr id="4" name="Rubrik 3">
            <a:extLst>
              <a:ext uri="{FF2B5EF4-FFF2-40B4-BE49-F238E27FC236}">
                <a16:creationId xmlns:a16="http://schemas.microsoft.com/office/drawing/2014/main" id="{15D027C7-8528-5AF5-904A-BBB5EB62251D}"/>
              </a:ext>
            </a:extLst>
          </p:cNvPr>
          <p:cNvSpPr>
            <a:spLocks noGrp="1"/>
          </p:cNvSpPr>
          <p:nvPr>
            <p:ph type="title"/>
          </p:nvPr>
        </p:nvSpPr>
        <p:spPr/>
        <p:txBody>
          <a:bodyPr/>
          <a:lstStyle/>
          <a:p>
            <a:r>
              <a:rPr lang="sv-SE"/>
              <a:t>Nya regler för CCU</a:t>
            </a:r>
          </a:p>
        </p:txBody>
      </p:sp>
      <p:sp>
        <p:nvSpPr>
          <p:cNvPr id="6" name="Platshållare för innehåll 4">
            <a:extLst>
              <a:ext uri="{FF2B5EF4-FFF2-40B4-BE49-F238E27FC236}">
                <a16:creationId xmlns:a16="http://schemas.microsoft.com/office/drawing/2014/main" id="{317B342B-9DFE-70DE-2ED6-F4F949EA1541}"/>
              </a:ext>
            </a:extLst>
          </p:cNvPr>
          <p:cNvSpPr txBox="1">
            <a:spLocks/>
          </p:cNvSpPr>
          <p:nvPr/>
        </p:nvSpPr>
        <p:spPr>
          <a:xfrm>
            <a:off x="179512" y="1115568"/>
            <a:ext cx="8568952" cy="5265760"/>
          </a:xfrm>
          <a:prstGeom prst="rect">
            <a:avLst/>
          </a:prstGeom>
        </p:spPr>
        <p:txBody>
          <a:bodyPr vert="horz" lIns="91440" tIns="45720" rIns="91440" bIns="45720" rtlCol="0">
            <a:noAutofit/>
          </a:bodyPr>
          <a:lstStyle>
            <a:lvl1pPr marL="171450" indent="-171450" algn="l" defTabSz="685800" rtl="0" eaLnBrk="1" latinLnBrk="0" hangingPunct="1">
              <a:lnSpc>
                <a:spcPts val="2060"/>
              </a:lnSpc>
              <a:spcBef>
                <a:spcPts val="600"/>
              </a:spcBef>
              <a:buFontTx/>
              <a:buNone/>
              <a:defRPr sz="1800" b="0" i="0" kern="1200">
                <a:solidFill>
                  <a:schemeClr val="tx1"/>
                </a:solidFill>
                <a:latin typeface="+mn-lt"/>
                <a:ea typeface="+mn-ea"/>
                <a:cs typeface="+mn-cs"/>
              </a:defRPr>
            </a:lvl1pPr>
            <a:lvl2pPr marL="5143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3pPr>
            <a:lvl4pPr marL="12001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4pPr>
            <a:lvl5pPr marL="15430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sv-SE"/>
              <a:t>En anläggning kan göra avdrag för den koldioxid som anses kemiskt bundna i produkter: </a:t>
            </a:r>
          </a:p>
          <a:p>
            <a:pPr marL="0" indent="0"/>
            <a:br>
              <a:rPr lang="sv-SE"/>
            </a:br>
            <a:r>
              <a:rPr lang="sv-SE" u="sng"/>
              <a:t>Mineralkarbonater som används i följande byggprodukter:</a:t>
            </a:r>
            <a:br>
              <a:rPr lang="sv-SE"/>
            </a:br>
            <a:r>
              <a:rPr lang="sv-SE"/>
              <a:t>a) </a:t>
            </a:r>
            <a:r>
              <a:rPr lang="sv-SE" err="1"/>
              <a:t>Karbonatiserat</a:t>
            </a:r>
            <a:r>
              <a:rPr lang="sv-SE"/>
              <a:t> ballastmaterial som används obundet eller bundet i mineralbaserade byggprodukter.</a:t>
            </a:r>
          </a:p>
          <a:p>
            <a:pPr marL="0" indent="0"/>
            <a:r>
              <a:rPr lang="sv-SE"/>
              <a:t>b) </a:t>
            </a:r>
            <a:r>
              <a:rPr lang="sv-SE" err="1"/>
              <a:t>Karbonatiserade</a:t>
            </a:r>
            <a:r>
              <a:rPr lang="sv-SE"/>
              <a:t> beståndsdelar av cement, kalk eller andra hydrauliska bindemedel som används i byggprodukter.</a:t>
            </a:r>
          </a:p>
          <a:p>
            <a:pPr marL="0" indent="0"/>
            <a:r>
              <a:rPr lang="sv-SE"/>
              <a:t>c) </a:t>
            </a:r>
            <a:r>
              <a:rPr lang="sv-SE" err="1"/>
              <a:t>Karbonatiserad</a:t>
            </a:r>
            <a:r>
              <a:rPr lang="sv-SE"/>
              <a:t> betong, inbegripet </a:t>
            </a:r>
            <a:r>
              <a:rPr lang="sv-SE" err="1"/>
              <a:t>förgjutna</a:t>
            </a:r>
            <a:r>
              <a:rPr lang="sv-SE"/>
              <a:t> block, </a:t>
            </a:r>
            <a:r>
              <a:rPr lang="sv-SE" err="1"/>
              <a:t>markstenar</a:t>
            </a:r>
            <a:r>
              <a:rPr lang="sv-SE"/>
              <a:t> eller cellbetong.</a:t>
            </a:r>
          </a:p>
          <a:p>
            <a:pPr marL="0" indent="0"/>
            <a:r>
              <a:rPr lang="sv-SE"/>
              <a:t>d) </a:t>
            </a:r>
            <a:r>
              <a:rPr lang="sv-SE" err="1"/>
              <a:t>Karbonatiserad</a:t>
            </a:r>
            <a:r>
              <a:rPr lang="sv-SE"/>
              <a:t> tegel, </a:t>
            </a:r>
            <a:r>
              <a:rPr lang="sv-SE" err="1"/>
              <a:t>karbonatiserade</a:t>
            </a:r>
            <a:r>
              <a:rPr lang="sv-SE"/>
              <a:t> plattor eller andra </a:t>
            </a:r>
            <a:r>
              <a:rPr lang="sv-SE" err="1"/>
              <a:t>karbonatiserade</a:t>
            </a:r>
            <a:r>
              <a:rPr lang="sv-SE"/>
              <a:t> murbruksenheter.</a:t>
            </a:r>
          </a:p>
          <a:p>
            <a:pPr marL="285750" indent="-285750">
              <a:buFont typeface="Arial" panose="020B0604020202020204" pitchFamily="34" charset="0"/>
              <a:buChar char="•"/>
            </a:pPr>
            <a:r>
              <a:rPr lang="sv-SE"/>
              <a:t>Samma regler som för CCS, dvs att det är endast den fossila fraktionen som får dras av. </a:t>
            </a:r>
          </a:p>
          <a:p>
            <a:pPr marL="0" indent="0"/>
            <a:endParaRPr lang="sv-SE"/>
          </a:p>
          <a:p>
            <a:pPr marL="285750" indent="-285750">
              <a:buFont typeface="Arial" panose="020B0604020202020204" pitchFamily="34" charset="0"/>
              <a:buChar char="•"/>
            </a:pPr>
            <a:r>
              <a:rPr lang="sv-SE" b="1"/>
              <a:t>Nya krav på PCC </a:t>
            </a:r>
            <a:r>
              <a:rPr lang="sv-SE"/>
              <a:t>– Inte längre tillåtet att dra av för koldioxid som bundits i utfälld kalciumkarbonat (PCC). Endast tillåtet i produkterna specificerade ovan. (OBS! träder ikraft 2025, avdrag får göras i utsläppsrapporten för 2024) </a:t>
            </a:r>
          </a:p>
          <a:p>
            <a:pPr marL="285750" indent="-285750">
              <a:buFont typeface="Arial" panose="020B0604020202020204" pitchFamily="34" charset="0"/>
              <a:buChar char="•"/>
            </a:pPr>
            <a:endParaRPr lang="sv-SE"/>
          </a:p>
        </p:txBody>
      </p:sp>
    </p:spTree>
    <p:extLst>
      <p:ext uri="{BB962C8B-B14F-4D97-AF65-F5344CB8AC3E}">
        <p14:creationId xmlns:p14="http://schemas.microsoft.com/office/powerpoint/2010/main" val="145776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3FFC-BA23-AB89-F649-DC213FA35320}"/>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2E23F25-3F0F-FF6C-BB70-13F3E3DA0F01}"/>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A83AD1F3-E202-D07F-D3B3-1191A6B00BF0}"/>
              </a:ext>
            </a:extLst>
          </p:cNvPr>
          <p:cNvSpPr>
            <a:spLocks noGrp="1"/>
          </p:cNvSpPr>
          <p:nvPr>
            <p:ph type="sldNum" sz="quarter" idx="12"/>
          </p:nvPr>
        </p:nvSpPr>
        <p:spPr/>
        <p:txBody>
          <a:bodyPr/>
          <a:lstStyle/>
          <a:p>
            <a:fld id="{1844E2AD-2CA4-4022-8F3B-D585D66E2E30}" type="slidenum">
              <a:rPr lang="sv-SE" smtClean="0"/>
              <a:pPr/>
              <a:t>19</a:t>
            </a:fld>
            <a:endParaRPr lang="sv-SE"/>
          </a:p>
        </p:txBody>
      </p:sp>
      <p:sp>
        <p:nvSpPr>
          <p:cNvPr id="4" name="Rubrik 3">
            <a:extLst>
              <a:ext uri="{FF2B5EF4-FFF2-40B4-BE49-F238E27FC236}">
                <a16:creationId xmlns:a16="http://schemas.microsoft.com/office/drawing/2014/main" id="{E7BF49C6-8558-6185-E479-C8B44F355A6F}"/>
              </a:ext>
            </a:extLst>
          </p:cNvPr>
          <p:cNvSpPr>
            <a:spLocks noGrp="1"/>
          </p:cNvSpPr>
          <p:nvPr>
            <p:ph type="ctrTitle"/>
          </p:nvPr>
        </p:nvSpPr>
        <p:spPr>
          <a:xfrm>
            <a:off x="503548" y="1636660"/>
            <a:ext cx="8136904" cy="1790700"/>
          </a:xfrm>
        </p:spPr>
        <p:txBody>
          <a:bodyPr/>
          <a:lstStyle/>
          <a:p>
            <a:r>
              <a:rPr lang="sv-SE"/>
              <a:t>Övriga uppdateringar av  befintliga regler i MRR</a:t>
            </a:r>
          </a:p>
        </p:txBody>
      </p:sp>
    </p:spTree>
    <p:extLst>
      <p:ext uri="{BB962C8B-B14F-4D97-AF65-F5344CB8AC3E}">
        <p14:creationId xmlns:p14="http://schemas.microsoft.com/office/powerpoint/2010/main" val="400304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2E06-CB2D-B0EC-8D7F-6FB2C3929B61}"/>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D207AB6-6F6F-D451-DB11-B8CA39E53D87}"/>
              </a:ext>
            </a:extLst>
          </p:cNvPr>
          <p:cNvSpPr>
            <a:spLocks noGrp="1"/>
          </p:cNvSpPr>
          <p:nvPr>
            <p:ph type="ftr" sz="quarter" idx="11"/>
          </p:nvPr>
        </p:nvSpPr>
        <p:spPr/>
        <p:txBody>
          <a:bodyPr/>
          <a:lstStyle/>
          <a:p>
            <a:pPr algn="l">
              <a:defRPr/>
            </a:pPr>
            <a:r>
              <a:rPr lang="sv-SE">
                <a:solidFill>
                  <a:srgbClr val="003366"/>
                </a:solidFill>
                <a:latin typeface="Arial" panose="020B0604020202020204"/>
              </a:rPr>
              <a:t>NATURVÅRDSVERKET | SWEDISH ENVIRONMENTAL PROTECTION AGENCY</a:t>
            </a:r>
          </a:p>
        </p:txBody>
      </p:sp>
      <p:sp>
        <p:nvSpPr>
          <p:cNvPr id="3" name="Platshållare för bildnummer 2">
            <a:extLst>
              <a:ext uri="{FF2B5EF4-FFF2-40B4-BE49-F238E27FC236}">
                <a16:creationId xmlns:a16="http://schemas.microsoft.com/office/drawing/2014/main" id="{1243FB9C-D20C-290A-4556-DC586F0D1447}"/>
              </a:ext>
            </a:extLst>
          </p:cNvPr>
          <p:cNvSpPr>
            <a:spLocks noGrp="1"/>
          </p:cNvSpPr>
          <p:nvPr>
            <p:ph type="sldNum" sz="quarter" idx="12"/>
          </p:nvPr>
        </p:nvSpPr>
        <p:spPr/>
        <p:txBody>
          <a:bodyPr/>
          <a:lstStyle/>
          <a:p>
            <a:pPr>
              <a:defRPr/>
            </a:pPr>
            <a:fld id="{1844E2AD-2CA4-4022-8F3B-D585D66E2E30}" type="slidenum">
              <a:rPr lang="sv-SE">
                <a:solidFill>
                  <a:srgbClr val="003366"/>
                </a:solidFill>
                <a:latin typeface="Arial" panose="020B0604020202020204"/>
              </a:rPr>
              <a:pPr>
                <a:defRPr/>
              </a:pPr>
              <a:t>2</a:t>
            </a:fld>
            <a:endParaRPr lang="sv-SE">
              <a:solidFill>
                <a:srgbClr val="003366"/>
              </a:solidFill>
              <a:latin typeface="Arial" panose="020B0604020202020204"/>
            </a:endParaRPr>
          </a:p>
        </p:txBody>
      </p:sp>
      <p:sp>
        <p:nvSpPr>
          <p:cNvPr id="4" name="Rubrik 3">
            <a:extLst>
              <a:ext uri="{FF2B5EF4-FFF2-40B4-BE49-F238E27FC236}">
                <a16:creationId xmlns:a16="http://schemas.microsoft.com/office/drawing/2014/main" id="{72DDB476-C2E8-5AD4-C84E-3D7C78D17674}"/>
              </a:ext>
            </a:extLst>
          </p:cNvPr>
          <p:cNvSpPr>
            <a:spLocks noGrp="1"/>
          </p:cNvSpPr>
          <p:nvPr>
            <p:ph type="title"/>
          </p:nvPr>
        </p:nvSpPr>
        <p:spPr/>
        <p:txBody>
          <a:bodyPr/>
          <a:lstStyle/>
          <a:p>
            <a:r>
              <a:rPr lang="sv-SE"/>
              <a:t>Uppdateringar inom MRR</a:t>
            </a:r>
          </a:p>
        </p:txBody>
      </p:sp>
      <p:sp>
        <p:nvSpPr>
          <p:cNvPr id="5" name="Platshållare för innehåll 4">
            <a:extLst>
              <a:ext uri="{FF2B5EF4-FFF2-40B4-BE49-F238E27FC236}">
                <a16:creationId xmlns:a16="http://schemas.microsoft.com/office/drawing/2014/main" id="{28261BD5-EE1D-EF57-165C-0A213DE7327E}"/>
              </a:ext>
            </a:extLst>
          </p:cNvPr>
          <p:cNvSpPr>
            <a:spLocks noGrp="1"/>
          </p:cNvSpPr>
          <p:nvPr>
            <p:ph sz="half" idx="13"/>
          </p:nvPr>
        </p:nvSpPr>
        <p:spPr/>
        <p:txBody>
          <a:bodyPr vert="horz" lIns="91440" tIns="45720" rIns="91440" bIns="45720" rtlCol="0" anchor="t">
            <a:noAutofit/>
          </a:bodyPr>
          <a:lstStyle/>
          <a:p>
            <a:endParaRPr lang="sv-SE">
              <a:cs typeface="Arial"/>
            </a:endParaRPr>
          </a:p>
          <a:p>
            <a:endParaRPr lang="sv-SE">
              <a:cs typeface="Arial"/>
            </a:endParaRPr>
          </a:p>
        </p:txBody>
      </p:sp>
      <p:sp>
        <p:nvSpPr>
          <p:cNvPr id="6" name="Platshållare för innehåll 4">
            <a:extLst>
              <a:ext uri="{FF2B5EF4-FFF2-40B4-BE49-F238E27FC236}">
                <a16:creationId xmlns:a16="http://schemas.microsoft.com/office/drawing/2014/main" id="{7B9FEDA0-ED15-EFE4-84AF-46DEA9DC8EC9}"/>
              </a:ext>
            </a:extLst>
          </p:cNvPr>
          <p:cNvSpPr txBox="1">
            <a:spLocks/>
          </p:cNvSpPr>
          <p:nvPr/>
        </p:nvSpPr>
        <p:spPr>
          <a:xfrm>
            <a:off x="475928" y="1772816"/>
            <a:ext cx="8568952" cy="3837229"/>
          </a:xfrm>
          <a:prstGeom prst="rect">
            <a:avLst/>
          </a:prstGeom>
        </p:spPr>
        <p:txBody>
          <a:bodyPr vert="horz" lIns="91440" tIns="45720" rIns="91440" bIns="45720" rtlCol="0">
            <a:noAutofit/>
          </a:bodyPr>
          <a:lstStyle>
            <a:lvl1pPr marL="171450" indent="-171450" algn="l" defTabSz="685800" rtl="0" eaLnBrk="1" latinLnBrk="0" hangingPunct="1">
              <a:lnSpc>
                <a:spcPts val="2060"/>
              </a:lnSpc>
              <a:spcBef>
                <a:spcPts val="600"/>
              </a:spcBef>
              <a:buFontTx/>
              <a:buNone/>
              <a:defRPr sz="1800" b="0" i="0" kern="1200">
                <a:solidFill>
                  <a:schemeClr val="tx1"/>
                </a:solidFill>
                <a:latin typeface="+mn-lt"/>
                <a:ea typeface="+mn-ea"/>
                <a:cs typeface="+mn-cs"/>
              </a:defRPr>
            </a:lvl1pPr>
            <a:lvl2pPr marL="5143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3pPr>
            <a:lvl4pPr marL="12001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4pPr>
            <a:lvl5pPr marL="15430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sv-SE"/>
              <a:t>Flyget (Höghöjdseffekter samt hållbara bränslen)</a:t>
            </a:r>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Nollräknade bränslen (RFNBO, RCF, LCSF, samt biobränslen)</a:t>
            </a:r>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CO2 transport (För CCS)</a:t>
            </a:r>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CCU </a:t>
            </a:r>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Övriga uppdateringar av befintliga regler i MRR</a:t>
            </a:r>
          </a:p>
          <a:p>
            <a:pPr marL="285750" indent="-285750">
              <a:buFont typeface="Arial" panose="020B0604020202020204" pitchFamily="34" charset="0"/>
              <a:buChar char="•"/>
            </a:pPr>
            <a:endParaRPr lang="sv-SE"/>
          </a:p>
        </p:txBody>
      </p:sp>
    </p:spTree>
    <p:extLst>
      <p:ext uri="{BB962C8B-B14F-4D97-AF65-F5344CB8AC3E}">
        <p14:creationId xmlns:p14="http://schemas.microsoft.com/office/powerpoint/2010/main" val="429112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80FB4-B9D4-F8ED-DEB5-C23E1156A47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A3D1887-8D5C-A9EE-718C-691A62F008EA}"/>
              </a:ext>
            </a:extLst>
          </p:cNvPr>
          <p:cNvSpPr>
            <a:spLocks noGrp="1"/>
          </p:cNvSpPr>
          <p:nvPr>
            <p:ph type="ftr" sz="quarter" idx="11"/>
          </p:nvPr>
        </p:nvSpPr>
        <p:spPr/>
        <p:txBody>
          <a:bodyPr/>
          <a:lstStyle/>
          <a:p>
            <a:pPr algn="l">
              <a:defRPr/>
            </a:pPr>
            <a:r>
              <a:rPr lang="sv-SE">
                <a:solidFill>
                  <a:srgbClr val="003366"/>
                </a:solidFill>
                <a:latin typeface="Arial" panose="020B0604020202020204"/>
              </a:rPr>
              <a:t>NATURVÅRDSVERKET | SWEDISH ENVIRONMENTAL PROTECTION AGENCY</a:t>
            </a:r>
          </a:p>
        </p:txBody>
      </p:sp>
      <p:sp>
        <p:nvSpPr>
          <p:cNvPr id="3" name="Platshållare för bildnummer 2">
            <a:extLst>
              <a:ext uri="{FF2B5EF4-FFF2-40B4-BE49-F238E27FC236}">
                <a16:creationId xmlns:a16="http://schemas.microsoft.com/office/drawing/2014/main" id="{35E5F5DF-7C4A-3801-E7BD-89F86AC0916C}"/>
              </a:ext>
            </a:extLst>
          </p:cNvPr>
          <p:cNvSpPr>
            <a:spLocks noGrp="1"/>
          </p:cNvSpPr>
          <p:nvPr>
            <p:ph type="sldNum" sz="quarter" idx="12"/>
          </p:nvPr>
        </p:nvSpPr>
        <p:spPr/>
        <p:txBody>
          <a:bodyPr/>
          <a:lstStyle/>
          <a:p>
            <a:pPr>
              <a:defRPr/>
            </a:pPr>
            <a:fld id="{1844E2AD-2CA4-4022-8F3B-D585D66E2E30}" type="slidenum">
              <a:rPr lang="sv-SE">
                <a:solidFill>
                  <a:srgbClr val="003366"/>
                </a:solidFill>
                <a:latin typeface="Arial" panose="020B0604020202020204"/>
              </a:rPr>
              <a:pPr>
                <a:defRPr/>
              </a:pPr>
              <a:t>20</a:t>
            </a:fld>
            <a:endParaRPr lang="sv-SE">
              <a:solidFill>
                <a:srgbClr val="003366"/>
              </a:solidFill>
              <a:latin typeface="Arial" panose="020B0604020202020204"/>
            </a:endParaRPr>
          </a:p>
        </p:txBody>
      </p:sp>
      <p:sp>
        <p:nvSpPr>
          <p:cNvPr id="4" name="Rubrik 3">
            <a:extLst>
              <a:ext uri="{FF2B5EF4-FFF2-40B4-BE49-F238E27FC236}">
                <a16:creationId xmlns:a16="http://schemas.microsoft.com/office/drawing/2014/main" id="{15D027C7-8528-5AF5-904A-BBB5EB62251D}"/>
              </a:ext>
            </a:extLst>
          </p:cNvPr>
          <p:cNvSpPr>
            <a:spLocks noGrp="1"/>
          </p:cNvSpPr>
          <p:nvPr>
            <p:ph type="title"/>
          </p:nvPr>
        </p:nvSpPr>
        <p:spPr>
          <a:xfrm>
            <a:off x="323528" y="593753"/>
            <a:ext cx="8568952" cy="974363"/>
          </a:xfrm>
        </p:spPr>
        <p:txBody>
          <a:bodyPr/>
          <a:lstStyle/>
          <a:p>
            <a:r>
              <a:rPr lang="sv-SE"/>
              <a:t>Uppdaterade, befintliga regler MRR </a:t>
            </a:r>
          </a:p>
        </p:txBody>
      </p:sp>
      <p:sp>
        <p:nvSpPr>
          <p:cNvPr id="5" name="Platshållare för innehåll 4">
            <a:extLst>
              <a:ext uri="{FF2B5EF4-FFF2-40B4-BE49-F238E27FC236}">
                <a16:creationId xmlns:a16="http://schemas.microsoft.com/office/drawing/2014/main" id="{88ED846F-130F-A533-8020-F084E522886A}"/>
              </a:ext>
            </a:extLst>
          </p:cNvPr>
          <p:cNvSpPr>
            <a:spLocks noGrp="1"/>
          </p:cNvSpPr>
          <p:nvPr>
            <p:ph sz="half" idx="13"/>
          </p:nvPr>
        </p:nvSpPr>
        <p:spPr/>
        <p:txBody>
          <a:bodyPr vert="horz" lIns="91440" tIns="45720" rIns="91440" bIns="45720" rtlCol="0" anchor="t">
            <a:noAutofit/>
          </a:bodyPr>
          <a:lstStyle/>
          <a:p>
            <a:endParaRPr lang="sv-SE">
              <a:cs typeface="Arial"/>
            </a:endParaRPr>
          </a:p>
          <a:p>
            <a:endParaRPr lang="sv-SE">
              <a:cs typeface="Arial"/>
            </a:endParaRPr>
          </a:p>
        </p:txBody>
      </p:sp>
      <p:sp>
        <p:nvSpPr>
          <p:cNvPr id="6" name="Platshållare för innehåll 4">
            <a:extLst>
              <a:ext uri="{FF2B5EF4-FFF2-40B4-BE49-F238E27FC236}">
                <a16:creationId xmlns:a16="http://schemas.microsoft.com/office/drawing/2014/main" id="{317B342B-9DFE-70DE-2ED6-F4F949EA1541}"/>
              </a:ext>
            </a:extLst>
          </p:cNvPr>
          <p:cNvSpPr txBox="1">
            <a:spLocks/>
          </p:cNvSpPr>
          <p:nvPr/>
        </p:nvSpPr>
        <p:spPr>
          <a:xfrm>
            <a:off x="475928" y="1927131"/>
            <a:ext cx="8568952" cy="3682913"/>
          </a:xfrm>
          <a:prstGeom prst="rect">
            <a:avLst/>
          </a:prstGeom>
        </p:spPr>
        <p:txBody>
          <a:bodyPr vert="horz" lIns="91440" tIns="45720" rIns="91440" bIns="45720" rtlCol="0">
            <a:noAutofit/>
          </a:bodyPr>
          <a:lstStyle>
            <a:lvl1pPr marL="171450" indent="-171450" algn="l" defTabSz="685800" rtl="0" eaLnBrk="1" latinLnBrk="0" hangingPunct="1">
              <a:lnSpc>
                <a:spcPts val="2060"/>
              </a:lnSpc>
              <a:spcBef>
                <a:spcPts val="600"/>
              </a:spcBef>
              <a:buFontTx/>
              <a:buNone/>
              <a:defRPr sz="1800" b="0" i="0" kern="1200">
                <a:solidFill>
                  <a:schemeClr val="tx1"/>
                </a:solidFill>
                <a:latin typeface="+mn-lt"/>
                <a:ea typeface="+mn-ea"/>
                <a:cs typeface="+mn-cs"/>
              </a:defRPr>
            </a:lvl1pPr>
            <a:lvl2pPr marL="5143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3pPr>
            <a:lvl4pPr marL="12001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4pPr>
            <a:lvl5pPr marL="1543050" indent="-171450" algn="l" defTabSz="685800" rtl="0" eaLnBrk="1" latinLnBrk="0" hangingPunct="1">
              <a:lnSpc>
                <a:spcPts val="2060"/>
              </a:lnSpc>
              <a:spcBef>
                <a:spcPts val="600"/>
              </a:spcBef>
              <a:buFont typeface="Arial" panose="020B0604020202020204" pitchFamily="34" charset="0"/>
              <a:buChar char="•"/>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sv-SE"/>
              <a:t>Referenspriset för beräkning av orimliga kostnader har ökat från 20 till 80 EURO</a:t>
            </a:r>
          </a:p>
          <a:p>
            <a:pPr marL="285750" indent="-285750">
              <a:buFont typeface="Arial" panose="020B0604020202020204" pitchFamily="34" charset="0"/>
              <a:buChar char="•"/>
            </a:pPr>
            <a:r>
              <a:rPr lang="sv-SE"/>
              <a:t>Intervallet för förbättringsrapportering har ändrats: </a:t>
            </a:r>
            <a:br>
              <a:rPr lang="sv-SE"/>
            </a:br>
            <a:r>
              <a:rPr lang="sv-SE"/>
              <a:t>C-anläggningar: vartannat år</a:t>
            </a:r>
            <a:br>
              <a:rPr lang="sv-SE"/>
            </a:br>
            <a:r>
              <a:rPr lang="sv-SE"/>
              <a:t>B-anläggningar: vart tredje år</a:t>
            </a:r>
            <a:br>
              <a:rPr lang="sv-SE"/>
            </a:br>
            <a:r>
              <a:rPr lang="sv-SE"/>
              <a:t>A-anläggningar: vart femte år</a:t>
            </a:r>
          </a:p>
          <a:p>
            <a:pPr marL="285750" indent="-285750">
              <a:buFont typeface="Arial" panose="020B0604020202020204" pitchFamily="34" charset="0"/>
              <a:buChar char="•"/>
            </a:pPr>
            <a:r>
              <a:rPr lang="sv-SE"/>
              <a:t>Rapporteringskrav för avfallsenergianläggningar, dock redan helt inkluderade redan i Sverige</a:t>
            </a:r>
          </a:p>
          <a:p>
            <a:pPr marL="285750" indent="-285750">
              <a:buFont typeface="Arial" panose="020B0604020202020204" pitchFamily="34" charset="0"/>
              <a:buChar char="•"/>
            </a:pPr>
            <a:r>
              <a:rPr lang="sv-SE"/>
              <a:t>CEMS – Analyser av rökgaser för biogen andel ska ske var 50 000:e ton men minst en gång per månad.  </a:t>
            </a:r>
          </a:p>
          <a:p>
            <a:pPr marL="285750" indent="-285750">
              <a:buFont typeface="Arial" panose="020B0604020202020204" pitchFamily="34" charset="0"/>
              <a:buChar char="•"/>
            </a:pPr>
            <a:r>
              <a:rPr lang="sv-SE"/>
              <a:t>Användning av icke-ackrediterade labb ska motiveras med orimliga kostnader och/eller tekniskt ogenomförbart. </a:t>
            </a:r>
          </a:p>
          <a:p>
            <a:pPr marL="285750" indent="-285750">
              <a:buFont typeface="Arial" panose="020B0604020202020204" pitchFamily="34" charset="0"/>
              <a:buChar char="•"/>
            </a:pPr>
            <a:endParaRPr lang="sv-SE"/>
          </a:p>
        </p:txBody>
      </p:sp>
    </p:spTree>
    <p:extLst>
      <p:ext uri="{BB962C8B-B14F-4D97-AF65-F5344CB8AC3E}">
        <p14:creationId xmlns:p14="http://schemas.microsoft.com/office/powerpoint/2010/main" val="15498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8C4C3-6390-F880-8D53-D3C79BBAAA99}"/>
              </a:ext>
            </a:extLst>
          </p:cNvPr>
          <p:cNvSpPr>
            <a:spLocks noGrp="1"/>
          </p:cNvSpPr>
          <p:nvPr>
            <p:ph type="ctrTitle"/>
          </p:nvPr>
        </p:nvSpPr>
        <p:spPr/>
        <p:txBody>
          <a:bodyPr/>
          <a:lstStyle/>
          <a:p>
            <a:r>
              <a:rPr lang="en-GB"/>
              <a:t>RT-</a:t>
            </a:r>
            <a:r>
              <a:rPr lang="en-GB" err="1"/>
              <a:t>flis</a:t>
            </a:r>
            <a:endParaRPr lang="en-GB"/>
          </a:p>
        </p:txBody>
      </p:sp>
    </p:spTree>
    <p:extLst>
      <p:ext uri="{BB962C8B-B14F-4D97-AF65-F5344CB8AC3E}">
        <p14:creationId xmlns:p14="http://schemas.microsoft.com/office/powerpoint/2010/main" val="107816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2A7D4267-60F5-FB3E-9F41-D139033812A6}"/>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76716F12-5090-1678-DB9A-0658A60A636E}"/>
              </a:ext>
            </a:extLst>
          </p:cNvPr>
          <p:cNvSpPr>
            <a:spLocks noGrp="1"/>
          </p:cNvSpPr>
          <p:nvPr>
            <p:ph type="sldNum" sz="quarter" idx="12"/>
          </p:nvPr>
        </p:nvSpPr>
        <p:spPr/>
        <p:txBody>
          <a:bodyPr/>
          <a:lstStyle/>
          <a:p>
            <a:fld id="{1844E2AD-2CA4-4022-8F3B-D585D66E2E30}" type="slidenum">
              <a:rPr lang="sv-SE" smtClean="0"/>
              <a:pPr/>
              <a:t>22</a:t>
            </a:fld>
            <a:endParaRPr lang="sv-SE"/>
          </a:p>
        </p:txBody>
      </p:sp>
      <p:sp>
        <p:nvSpPr>
          <p:cNvPr id="4" name="Rubrik 3">
            <a:extLst>
              <a:ext uri="{FF2B5EF4-FFF2-40B4-BE49-F238E27FC236}">
                <a16:creationId xmlns:a16="http://schemas.microsoft.com/office/drawing/2014/main" id="{F63D91F4-AEE6-BE5F-F912-DED7BA96DC26}"/>
              </a:ext>
            </a:extLst>
          </p:cNvPr>
          <p:cNvSpPr>
            <a:spLocks noGrp="1"/>
          </p:cNvSpPr>
          <p:nvPr>
            <p:ph type="title"/>
          </p:nvPr>
        </p:nvSpPr>
        <p:spPr/>
        <p:txBody>
          <a:bodyPr/>
          <a:lstStyle/>
          <a:p>
            <a:r>
              <a:rPr lang="en-GB"/>
              <a:t>RT-</a:t>
            </a:r>
            <a:r>
              <a:rPr lang="en-GB" err="1"/>
              <a:t>flis</a:t>
            </a:r>
            <a:endParaRPr lang="en-GB"/>
          </a:p>
        </p:txBody>
      </p:sp>
      <p:sp>
        <p:nvSpPr>
          <p:cNvPr id="5" name="Platshållare för innehåll 4">
            <a:extLst>
              <a:ext uri="{FF2B5EF4-FFF2-40B4-BE49-F238E27FC236}">
                <a16:creationId xmlns:a16="http://schemas.microsoft.com/office/drawing/2014/main" id="{BA72261A-4C78-0E13-392E-7EE43C0645B0}"/>
              </a:ext>
            </a:extLst>
          </p:cNvPr>
          <p:cNvSpPr>
            <a:spLocks noGrp="1"/>
          </p:cNvSpPr>
          <p:nvPr>
            <p:ph sz="half" idx="13"/>
          </p:nvPr>
        </p:nvSpPr>
        <p:spPr>
          <a:xfrm>
            <a:off x="323528" y="1604751"/>
            <a:ext cx="8424936" cy="4529109"/>
          </a:xfrm>
        </p:spPr>
        <p:txBody>
          <a:bodyPr/>
          <a:lstStyle/>
          <a:p>
            <a:pPr marL="285750" indent="-285750">
              <a:buFont typeface="Arial" panose="020B0604020202020204" pitchFamily="34" charset="0"/>
              <a:buChar char="•"/>
            </a:pPr>
            <a:endParaRPr lang="sv-SE"/>
          </a:p>
          <a:p>
            <a:pPr marL="285750" indent="-285750">
              <a:lnSpc>
                <a:spcPct val="150000"/>
              </a:lnSpc>
              <a:buFont typeface="Arial" panose="020B0604020202020204" pitchFamily="34" charset="0"/>
              <a:buChar char="•"/>
            </a:pPr>
            <a:r>
              <a:rPr lang="sv-SE"/>
              <a:t>Sedan den 8 februari så har Naturvårdsverket beslutat att fastställa hänvisningsvärden för RT-flis.</a:t>
            </a:r>
          </a:p>
          <a:p>
            <a:pPr marL="285750" indent="-285750">
              <a:lnSpc>
                <a:spcPct val="150000"/>
              </a:lnSpc>
              <a:buFont typeface="Arial" panose="020B0604020202020204" pitchFamily="34" charset="0"/>
              <a:buChar char="•"/>
            </a:pPr>
            <a:r>
              <a:rPr lang="sv-SE"/>
              <a:t>Detta innebär att RT-flis från och med nästa års utsläppsrapportering inte längre kommer kunna rapporteras som fullkomligt biogent.</a:t>
            </a:r>
          </a:p>
          <a:p>
            <a:pPr marL="285750" indent="-285750">
              <a:lnSpc>
                <a:spcPct val="150000"/>
              </a:lnSpc>
              <a:buFont typeface="Arial" panose="020B0604020202020204" pitchFamily="34" charset="0"/>
              <a:buChar char="•"/>
            </a:pPr>
            <a:r>
              <a:rPr lang="sv-SE"/>
              <a:t>VU kan använda sig av hänvisningsvärdena för att beräkna utsläppen från RT-flis</a:t>
            </a:r>
          </a:p>
          <a:p>
            <a:pPr marL="285750" indent="-285750">
              <a:lnSpc>
                <a:spcPct val="150000"/>
              </a:lnSpc>
              <a:buFont typeface="Arial" panose="020B0604020202020204" pitchFamily="34" charset="0"/>
              <a:buChar char="•"/>
            </a:pPr>
            <a:r>
              <a:rPr lang="sv-SE">
                <a:solidFill>
                  <a:schemeClr val="accent2"/>
                </a:solidFill>
                <a:hlinkClick r:id="rId2">
                  <a:extLst>
                    <a:ext uri="{A12FA001-AC4F-418D-AE19-62706E023703}">
                      <ahyp:hlinkClr xmlns:ahyp="http://schemas.microsoft.com/office/drawing/2018/hyperlinkcolor" val="tx"/>
                    </a:ext>
                  </a:extLst>
                </a:hlinkClick>
              </a:rPr>
              <a:t>Nya hänvisningsvärden publicerade för RT-flis (naturvardsverket.se)</a:t>
            </a:r>
            <a:endParaRPr lang="sv-SE">
              <a:solidFill>
                <a:schemeClr val="accent2"/>
              </a:solidFill>
            </a:endParaRPr>
          </a:p>
          <a:p>
            <a:endParaRPr lang="en-GB"/>
          </a:p>
        </p:txBody>
      </p:sp>
    </p:spTree>
    <p:extLst>
      <p:ext uri="{BB962C8B-B14F-4D97-AF65-F5344CB8AC3E}">
        <p14:creationId xmlns:p14="http://schemas.microsoft.com/office/powerpoint/2010/main" val="2222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8C4C3-6390-F880-8D53-D3C79BBAAA99}"/>
              </a:ext>
            </a:extLst>
          </p:cNvPr>
          <p:cNvSpPr>
            <a:spLocks noGrp="1"/>
          </p:cNvSpPr>
          <p:nvPr>
            <p:ph type="ctrTitle"/>
          </p:nvPr>
        </p:nvSpPr>
        <p:spPr/>
        <p:txBody>
          <a:bodyPr/>
          <a:lstStyle/>
          <a:p>
            <a:r>
              <a:rPr lang="en-GB"/>
              <a:t>AVR 2</a:t>
            </a:r>
            <a:r>
              <a:rPr lang="en-GB" baseline="30000"/>
              <a:t>nd</a:t>
            </a:r>
            <a:r>
              <a:rPr lang="en-GB"/>
              <a:t> batch</a:t>
            </a:r>
          </a:p>
        </p:txBody>
      </p:sp>
    </p:spTree>
    <p:extLst>
      <p:ext uri="{BB962C8B-B14F-4D97-AF65-F5344CB8AC3E}">
        <p14:creationId xmlns:p14="http://schemas.microsoft.com/office/powerpoint/2010/main" val="353999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DF589E1-7298-BBDD-F66E-D53280AAAA93}"/>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1373FFF7-08CD-5F18-0B2A-0DE70FBF89FB}"/>
              </a:ext>
            </a:extLst>
          </p:cNvPr>
          <p:cNvSpPr>
            <a:spLocks noGrp="1"/>
          </p:cNvSpPr>
          <p:nvPr>
            <p:ph type="sldNum" sz="quarter" idx="12"/>
          </p:nvPr>
        </p:nvSpPr>
        <p:spPr/>
        <p:txBody>
          <a:bodyPr/>
          <a:lstStyle/>
          <a:p>
            <a:fld id="{1844E2AD-2CA4-4022-8F3B-D585D66E2E30}" type="slidenum">
              <a:rPr lang="sv-SE" smtClean="0"/>
              <a:pPr/>
              <a:t>24</a:t>
            </a:fld>
            <a:endParaRPr lang="sv-SE"/>
          </a:p>
        </p:txBody>
      </p:sp>
      <p:sp>
        <p:nvSpPr>
          <p:cNvPr id="4" name="Rubrik 3">
            <a:extLst>
              <a:ext uri="{FF2B5EF4-FFF2-40B4-BE49-F238E27FC236}">
                <a16:creationId xmlns:a16="http://schemas.microsoft.com/office/drawing/2014/main" id="{92C08E17-8B5C-0A77-9917-6B30B18EF920}"/>
              </a:ext>
            </a:extLst>
          </p:cNvPr>
          <p:cNvSpPr>
            <a:spLocks noGrp="1"/>
          </p:cNvSpPr>
          <p:nvPr>
            <p:ph type="title"/>
          </p:nvPr>
        </p:nvSpPr>
        <p:spPr/>
        <p:txBody>
          <a:bodyPr/>
          <a:lstStyle/>
          <a:p>
            <a:r>
              <a:rPr lang="en-GB"/>
              <a:t>Status 2</a:t>
            </a:r>
            <a:r>
              <a:rPr lang="en-GB" baseline="30000"/>
              <a:t>nd</a:t>
            </a:r>
            <a:r>
              <a:rPr lang="en-GB"/>
              <a:t> batch AVR</a:t>
            </a:r>
          </a:p>
        </p:txBody>
      </p:sp>
      <p:sp>
        <p:nvSpPr>
          <p:cNvPr id="5" name="Platshållare för innehåll 4">
            <a:extLst>
              <a:ext uri="{FF2B5EF4-FFF2-40B4-BE49-F238E27FC236}">
                <a16:creationId xmlns:a16="http://schemas.microsoft.com/office/drawing/2014/main" id="{F2EF81DD-6842-F5F7-6FFA-0A06B6A76FF7}"/>
              </a:ext>
            </a:extLst>
          </p:cNvPr>
          <p:cNvSpPr>
            <a:spLocks noGrp="1"/>
          </p:cNvSpPr>
          <p:nvPr>
            <p:ph sz="half" idx="13"/>
          </p:nvPr>
        </p:nvSpPr>
        <p:spPr/>
        <p:txBody>
          <a:bodyPr/>
          <a:lstStyle/>
          <a:p>
            <a:r>
              <a:rPr lang="en-GB"/>
              <a:t>AVR </a:t>
            </a:r>
            <a:r>
              <a:rPr lang="en-GB" err="1"/>
              <a:t>håller</a:t>
            </a:r>
            <a:r>
              <a:rPr lang="en-GB"/>
              <a:t> </a:t>
            </a:r>
            <a:r>
              <a:rPr lang="en-GB" err="1"/>
              <a:t>på</a:t>
            </a:r>
            <a:r>
              <a:rPr lang="en-GB"/>
              <a:t> </a:t>
            </a:r>
            <a:r>
              <a:rPr lang="en-GB" err="1"/>
              <a:t>att</a:t>
            </a:r>
            <a:r>
              <a:rPr lang="en-GB"/>
              <a:t> </a:t>
            </a:r>
            <a:r>
              <a:rPr lang="en-GB" err="1"/>
              <a:t>revideras</a:t>
            </a:r>
            <a:r>
              <a:rPr lang="en-GB"/>
              <a:t> (</a:t>
            </a:r>
            <a:r>
              <a:rPr lang="en-GB" err="1"/>
              <a:t>igen</a:t>
            </a:r>
            <a:r>
              <a:rPr lang="en-GB"/>
              <a:t>)</a:t>
            </a:r>
          </a:p>
          <a:p>
            <a:endParaRPr lang="en-GB"/>
          </a:p>
          <a:p>
            <a:r>
              <a:rPr lang="en-GB"/>
              <a:t>De </a:t>
            </a:r>
            <a:r>
              <a:rPr lang="en-GB" err="1"/>
              <a:t>regler</a:t>
            </a:r>
            <a:r>
              <a:rPr lang="en-GB"/>
              <a:t> </a:t>
            </a:r>
            <a:r>
              <a:rPr lang="en-GB" err="1"/>
              <a:t>som</a:t>
            </a:r>
            <a:r>
              <a:rPr lang="en-GB"/>
              <a:t> </a:t>
            </a:r>
            <a:r>
              <a:rPr lang="en-GB" err="1"/>
              <a:t>beslutats</a:t>
            </a:r>
            <a:r>
              <a:rPr lang="en-GB"/>
              <a:t> </a:t>
            </a:r>
            <a:r>
              <a:rPr lang="en-GB" err="1"/>
              <a:t>i</a:t>
            </a:r>
            <a:r>
              <a:rPr lang="en-GB"/>
              <a:t> </a:t>
            </a:r>
            <a:r>
              <a:rPr lang="en-GB" err="1"/>
              <a:t>senaste</a:t>
            </a:r>
            <a:r>
              <a:rPr lang="en-GB"/>
              <a:t> MRR </a:t>
            </a:r>
            <a:r>
              <a:rPr lang="en-GB" err="1"/>
              <a:t>behöver</a:t>
            </a:r>
            <a:r>
              <a:rPr lang="en-GB"/>
              <a:t> </a:t>
            </a:r>
            <a:r>
              <a:rPr lang="en-GB" err="1"/>
              <a:t>inkluderas</a:t>
            </a:r>
            <a:r>
              <a:rPr lang="en-GB"/>
              <a:t> I AVR</a:t>
            </a:r>
          </a:p>
          <a:p>
            <a:endParaRPr lang="en-GB"/>
          </a:p>
          <a:p>
            <a:r>
              <a:rPr lang="en-GB"/>
              <a:t>Nya AVR </a:t>
            </a:r>
            <a:r>
              <a:rPr lang="en-GB" err="1"/>
              <a:t>beräknas</a:t>
            </a:r>
            <a:r>
              <a:rPr lang="en-GB"/>
              <a:t> </a:t>
            </a:r>
            <a:r>
              <a:rPr lang="en-GB" err="1"/>
              <a:t>beslutas</a:t>
            </a:r>
            <a:r>
              <a:rPr lang="en-GB"/>
              <a:t> </a:t>
            </a:r>
            <a:r>
              <a:rPr lang="en-GB" err="1"/>
              <a:t>i</a:t>
            </a:r>
            <a:r>
              <a:rPr lang="en-GB"/>
              <a:t> </a:t>
            </a:r>
            <a:r>
              <a:rPr lang="en-GB" err="1"/>
              <a:t>feb</a:t>
            </a:r>
            <a:r>
              <a:rPr lang="en-GB"/>
              <a:t> 2025</a:t>
            </a:r>
          </a:p>
          <a:p>
            <a:endParaRPr lang="en-GB"/>
          </a:p>
          <a:p>
            <a:r>
              <a:rPr lang="en-GB" err="1"/>
              <a:t>Träder</a:t>
            </a:r>
            <a:r>
              <a:rPr lang="en-GB"/>
              <a:t> </a:t>
            </a:r>
            <a:r>
              <a:rPr lang="en-GB" err="1"/>
              <a:t>i</a:t>
            </a:r>
            <a:r>
              <a:rPr lang="en-GB"/>
              <a:t> kraft 2025</a:t>
            </a:r>
          </a:p>
          <a:p>
            <a:endParaRPr lang="en-GB"/>
          </a:p>
          <a:p>
            <a:endParaRPr lang="en-GB"/>
          </a:p>
        </p:txBody>
      </p:sp>
    </p:spTree>
    <p:extLst>
      <p:ext uri="{BB962C8B-B14F-4D97-AF65-F5344CB8AC3E}">
        <p14:creationId xmlns:p14="http://schemas.microsoft.com/office/powerpoint/2010/main" val="4858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1443B7F-4FF4-B76F-FD02-ABAEE71633BE}"/>
              </a:ext>
            </a:extLst>
          </p:cNvPr>
          <p:cNvSpPr>
            <a:spLocks noGrp="1"/>
          </p:cNvSpPr>
          <p:nvPr>
            <p:ph type="ftr" sz="quarter" idx="11"/>
          </p:nvPr>
        </p:nvSpPr>
        <p:spPr>
          <a:xfrm>
            <a:off x="323528" y="6492968"/>
            <a:ext cx="3086100" cy="365125"/>
          </a:xfrm>
        </p:spPr>
        <p:txBody>
          <a:bodyPr anchor="ctr">
            <a:normAutofit/>
          </a:bodyPr>
          <a:lstStyle/>
          <a:p>
            <a:pPr algn="l">
              <a:spcAft>
                <a:spcPts val="600"/>
              </a:spcAft>
            </a:pPr>
            <a:r>
              <a:rPr lang="sv-SE"/>
              <a:t>NATURVÅRDSVERKET | SWEDISH ENVIRONMENTAL PROTECTION AGENCY</a:t>
            </a:r>
          </a:p>
        </p:txBody>
      </p:sp>
      <p:sp>
        <p:nvSpPr>
          <p:cNvPr id="3" name="Platshållare för bildnummer 2">
            <a:extLst>
              <a:ext uri="{FF2B5EF4-FFF2-40B4-BE49-F238E27FC236}">
                <a16:creationId xmlns:a16="http://schemas.microsoft.com/office/drawing/2014/main" id="{4231EFB7-8A6F-5AD1-1915-98AF097FA09C}"/>
              </a:ext>
            </a:extLst>
          </p:cNvPr>
          <p:cNvSpPr>
            <a:spLocks noGrp="1"/>
          </p:cNvSpPr>
          <p:nvPr>
            <p:ph type="sldNum" sz="quarter" idx="12"/>
          </p:nvPr>
        </p:nvSpPr>
        <p:spPr>
          <a:xfrm>
            <a:off x="6835080" y="6492875"/>
            <a:ext cx="2057400" cy="365125"/>
          </a:xfrm>
        </p:spPr>
        <p:txBody>
          <a:bodyPr anchor="ctr">
            <a:normAutofit/>
          </a:bodyPr>
          <a:lstStyle/>
          <a:p>
            <a:pPr>
              <a:spcAft>
                <a:spcPts val="600"/>
              </a:spcAft>
            </a:pPr>
            <a:fld id="{1844E2AD-2CA4-4022-8F3B-D585D66E2E30}" type="slidenum">
              <a:rPr lang="sv-SE" smtClean="0"/>
              <a:pPr>
                <a:spcAft>
                  <a:spcPts val="600"/>
                </a:spcAft>
              </a:pPr>
              <a:t>3</a:t>
            </a:fld>
            <a:endParaRPr lang="sv-SE"/>
          </a:p>
        </p:txBody>
      </p:sp>
      <p:sp>
        <p:nvSpPr>
          <p:cNvPr id="12" name="Title 3">
            <a:extLst>
              <a:ext uri="{FF2B5EF4-FFF2-40B4-BE49-F238E27FC236}">
                <a16:creationId xmlns:a16="http://schemas.microsoft.com/office/drawing/2014/main" id="{6819C051-440F-0903-AE64-FA9E7A91D626}"/>
              </a:ext>
            </a:extLst>
          </p:cNvPr>
          <p:cNvSpPr>
            <a:spLocks noGrp="1"/>
          </p:cNvSpPr>
          <p:nvPr>
            <p:ph type="title"/>
          </p:nvPr>
        </p:nvSpPr>
        <p:spPr>
          <a:xfrm>
            <a:off x="323528" y="356659"/>
            <a:ext cx="8568952" cy="974363"/>
          </a:xfrm>
        </p:spPr>
        <p:txBody>
          <a:bodyPr/>
          <a:lstStyle/>
          <a:p>
            <a:r>
              <a:rPr lang="en-US" err="1"/>
              <a:t>Tidslinje</a:t>
            </a:r>
            <a:r>
              <a:rPr lang="en-US"/>
              <a:t>, </a:t>
            </a:r>
            <a:r>
              <a:rPr lang="en-US" err="1"/>
              <a:t>giltighet</a:t>
            </a:r>
            <a:r>
              <a:rPr lang="en-US"/>
              <a:t> MRR</a:t>
            </a:r>
          </a:p>
        </p:txBody>
      </p:sp>
      <p:pic>
        <p:nvPicPr>
          <p:cNvPr id="7" name="Platshållare för innehåll 6" descr="En bild som visar text, skärmbild, programvara, Webbsida&#10;&#10;Automatiskt genererad beskrivning">
            <a:extLst>
              <a:ext uri="{FF2B5EF4-FFF2-40B4-BE49-F238E27FC236}">
                <a16:creationId xmlns:a16="http://schemas.microsoft.com/office/drawing/2014/main" id="{1208475F-9BD1-953F-4D2B-D8E5644D6F99}"/>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rcRect t="3927" r="1691" b="1588"/>
          <a:stretch/>
        </p:blipFill>
        <p:spPr>
          <a:xfrm>
            <a:off x="1209822" y="2024743"/>
            <a:ext cx="6724355" cy="3732245"/>
          </a:xfrm>
          <a:noFill/>
        </p:spPr>
      </p:pic>
    </p:spTree>
    <p:extLst>
      <p:ext uri="{BB962C8B-B14F-4D97-AF65-F5344CB8AC3E}">
        <p14:creationId xmlns:p14="http://schemas.microsoft.com/office/powerpoint/2010/main" val="29121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8B8-750A-1A3A-76F9-0311DAF9B13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A58967D-CD51-55D5-062D-AC4BA3056832}"/>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078DE7D5-021A-3805-C788-86C64A7A3F2E}"/>
              </a:ext>
            </a:extLst>
          </p:cNvPr>
          <p:cNvSpPr>
            <a:spLocks noGrp="1"/>
          </p:cNvSpPr>
          <p:nvPr>
            <p:ph type="sldNum" sz="quarter" idx="12"/>
          </p:nvPr>
        </p:nvSpPr>
        <p:spPr/>
        <p:txBody>
          <a:bodyPr/>
          <a:lstStyle/>
          <a:p>
            <a:fld id="{1844E2AD-2CA4-4022-8F3B-D585D66E2E30}" type="slidenum">
              <a:rPr lang="sv-SE" smtClean="0"/>
              <a:pPr/>
              <a:t>4</a:t>
            </a:fld>
            <a:endParaRPr lang="sv-SE"/>
          </a:p>
        </p:txBody>
      </p:sp>
      <p:sp>
        <p:nvSpPr>
          <p:cNvPr id="4" name="Rubrik 3">
            <a:extLst>
              <a:ext uri="{FF2B5EF4-FFF2-40B4-BE49-F238E27FC236}">
                <a16:creationId xmlns:a16="http://schemas.microsoft.com/office/drawing/2014/main" id="{DC2A3FDB-A685-B8DD-441B-20312208BDC3}"/>
              </a:ext>
            </a:extLst>
          </p:cNvPr>
          <p:cNvSpPr>
            <a:spLocks noGrp="1"/>
          </p:cNvSpPr>
          <p:nvPr>
            <p:ph type="ctrTitle"/>
          </p:nvPr>
        </p:nvSpPr>
        <p:spPr>
          <a:xfrm>
            <a:off x="579748" y="2274835"/>
            <a:ext cx="8136904" cy="1790700"/>
          </a:xfrm>
        </p:spPr>
        <p:txBody>
          <a:bodyPr/>
          <a:lstStyle/>
          <a:p>
            <a:r>
              <a:rPr lang="sv-SE"/>
              <a:t>Artikel 43</a:t>
            </a:r>
            <a:br>
              <a:rPr lang="sv-SE"/>
            </a:br>
            <a:r>
              <a:rPr lang="sv-SE"/>
              <a:t>CEMS och biogas</a:t>
            </a:r>
          </a:p>
        </p:txBody>
      </p:sp>
    </p:spTree>
    <p:extLst>
      <p:ext uri="{BB962C8B-B14F-4D97-AF65-F5344CB8AC3E}">
        <p14:creationId xmlns:p14="http://schemas.microsoft.com/office/powerpoint/2010/main" val="291642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9DB4048-0869-8179-70F0-72FAC969386B}"/>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9EAA58A5-924A-F976-521B-92DFA4B56FFC}"/>
              </a:ext>
            </a:extLst>
          </p:cNvPr>
          <p:cNvSpPr>
            <a:spLocks noGrp="1"/>
          </p:cNvSpPr>
          <p:nvPr>
            <p:ph type="sldNum" sz="quarter" idx="12"/>
          </p:nvPr>
        </p:nvSpPr>
        <p:spPr/>
        <p:txBody>
          <a:bodyPr/>
          <a:lstStyle/>
          <a:p>
            <a:fld id="{1844E2AD-2CA4-4022-8F3B-D585D66E2E30}" type="slidenum">
              <a:rPr lang="sv-SE" smtClean="0"/>
              <a:pPr/>
              <a:t>5</a:t>
            </a:fld>
            <a:endParaRPr lang="sv-SE"/>
          </a:p>
        </p:txBody>
      </p:sp>
      <p:sp>
        <p:nvSpPr>
          <p:cNvPr id="4" name="Rubrik 3">
            <a:extLst>
              <a:ext uri="{FF2B5EF4-FFF2-40B4-BE49-F238E27FC236}">
                <a16:creationId xmlns:a16="http://schemas.microsoft.com/office/drawing/2014/main" id="{1FC42C18-C0F3-3F25-F3ED-BF2E77D4C2DD}"/>
              </a:ext>
            </a:extLst>
          </p:cNvPr>
          <p:cNvSpPr>
            <a:spLocks noGrp="1"/>
          </p:cNvSpPr>
          <p:nvPr>
            <p:ph type="title"/>
          </p:nvPr>
        </p:nvSpPr>
        <p:spPr/>
        <p:txBody>
          <a:bodyPr/>
          <a:lstStyle/>
          <a:p>
            <a:r>
              <a:rPr lang="en-GB" err="1"/>
              <a:t>Undvik</a:t>
            </a:r>
            <a:r>
              <a:rPr lang="en-GB"/>
              <a:t> </a:t>
            </a:r>
            <a:r>
              <a:rPr lang="en-GB" err="1"/>
              <a:t>dubbelräkning</a:t>
            </a:r>
            <a:r>
              <a:rPr lang="en-GB"/>
              <a:t> </a:t>
            </a:r>
            <a:r>
              <a:rPr lang="en-GB" err="1"/>
              <a:t>av</a:t>
            </a:r>
            <a:r>
              <a:rPr lang="en-GB"/>
              <a:t> biogas</a:t>
            </a:r>
          </a:p>
        </p:txBody>
      </p:sp>
      <p:sp>
        <p:nvSpPr>
          <p:cNvPr id="5" name="Platshållare för innehåll 4">
            <a:extLst>
              <a:ext uri="{FF2B5EF4-FFF2-40B4-BE49-F238E27FC236}">
                <a16:creationId xmlns:a16="http://schemas.microsoft.com/office/drawing/2014/main" id="{17B1CF49-66D5-2F94-6891-4DD2AB52D06D}"/>
              </a:ext>
            </a:extLst>
          </p:cNvPr>
          <p:cNvSpPr>
            <a:spLocks noGrp="1"/>
          </p:cNvSpPr>
          <p:nvPr>
            <p:ph sz="half" idx="13"/>
          </p:nvPr>
        </p:nvSpPr>
        <p:spPr/>
        <p:txBody>
          <a:bodyPr/>
          <a:lstStyle/>
          <a:p>
            <a:r>
              <a:rPr lang="en-GB" err="1"/>
              <a:t>Förtydligande</a:t>
            </a:r>
            <a:r>
              <a:rPr lang="en-GB"/>
              <a:t> I </a:t>
            </a:r>
            <a:r>
              <a:rPr lang="en-GB" err="1"/>
              <a:t>artikel</a:t>
            </a:r>
            <a:r>
              <a:rPr lang="en-GB"/>
              <a:t> 43 om </a:t>
            </a:r>
            <a:r>
              <a:rPr lang="en-GB" err="1"/>
              <a:t>hur</a:t>
            </a:r>
            <a:r>
              <a:rPr lang="en-GB"/>
              <a:t> biogas ska </a:t>
            </a:r>
            <a:r>
              <a:rPr lang="en-GB" err="1"/>
              <a:t>beräknas</a:t>
            </a:r>
            <a:r>
              <a:rPr lang="en-GB"/>
              <a:t> om man </a:t>
            </a:r>
            <a:r>
              <a:rPr lang="en-GB" err="1"/>
              <a:t>använder</a:t>
            </a:r>
            <a:r>
              <a:rPr lang="en-GB"/>
              <a:t> </a:t>
            </a:r>
            <a:r>
              <a:rPr lang="en-GB" err="1"/>
              <a:t>köpekontrakt</a:t>
            </a:r>
            <a:r>
              <a:rPr lang="en-GB"/>
              <a:t> för biogas </a:t>
            </a:r>
            <a:r>
              <a:rPr lang="en-GB" err="1"/>
              <a:t>på</a:t>
            </a:r>
            <a:r>
              <a:rPr lang="en-GB"/>
              <a:t> </a:t>
            </a:r>
            <a:r>
              <a:rPr lang="en-GB" err="1"/>
              <a:t>naturgasnät</a:t>
            </a:r>
            <a:r>
              <a:rPr lang="en-GB"/>
              <a:t>. </a:t>
            </a:r>
          </a:p>
          <a:p>
            <a:endParaRPr lang="en-GB"/>
          </a:p>
        </p:txBody>
      </p:sp>
    </p:spTree>
    <p:extLst>
      <p:ext uri="{BB962C8B-B14F-4D97-AF65-F5344CB8AC3E}">
        <p14:creationId xmlns:p14="http://schemas.microsoft.com/office/powerpoint/2010/main" val="361217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8B8-750A-1A3A-76F9-0311DAF9B13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A58967D-CD51-55D5-062D-AC4BA3056832}"/>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078DE7D5-021A-3805-C788-86C64A7A3F2E}"/>
              </a:ext>
            </a:extLst>
          </p:cNvPr>
          <p:cNvSpPr>
            <a:spLocks noGrp="1"/>
          </p:cNvSpPr>
          <p:nvPr>
            <p:ph type="sldNum" sz="quarter" idx="12"/>
          </p:nvPr>
        </p:nvSpPr>
        <p:spPr/>
        <p:txBody>
          <a:bodyPr/>
          <a:lstStyle/>
          <a:p>
            <a:fld id="{1844E2AD-2CA4-4022-8F3B-D585D66E2E30}" type="slidenum">
              <a:rPr lang="sv-SE" smtClean="0"/>
              <a:pPr/>
              <a:t>6</a:t>
            </a:fld>
            <a:endParaRPr lang="sv-SE"/>
          </a:p>
        </p:txBody>
      </p:sp>
      <p:sp>
        <p:nvSpPr>
          <p:cNvPr id="4" name="Rubrik 3">
            <a:extLst>
              <a:ext uri="{FF2B5EF4-FFF2-40B4-BE49-F238E27FC236}">
                <a16:creationId xmlns:a16="http://schemas.microsoft.com/office/drawing/2014/main" id="{DC2A3FDB-A685-B8DD-441B-20312208BDC3}"/>
              </a:ext>
            </a:extLst>
          </p:cNvPr>
          <p:cNvSpPr>
            <a:spLocks noGrp="1"/>
          </p:cNvSpPr>
          <p:nvPr>
            <p:ph type="ctrTitle"/>
          </p:nvPr>
        </p:nvSpPr>
        <p:spPr>
          <a:xfrm>
            <a:off x="579748" y="2274835"/>
            <a:ext cx="8136904" cy="1790700"/>
          </a:xfrm>
        </p:spPr>
        <p:txBody>
          <a:bodyPr/>
          <a:lstStyle/>
          <a:p>
            <a:r>
              <a:rPr lang="sv-SE"/>
              <a:t>Nollräknade bränslen</a:t>
            </a:r>
          </a:p>
        </p:txBody>
      </p:sp>
    </p:spTree>
    <p:extLst>
      <p:ext uri="{BB962C8B-B14F-4D97-AF65-F5344CB8AC3E}">
        <p14:creationId xmlns:p14="http://schemas.microsoft.com/office/powerpoint/2010/main" val="177849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9DB4048-0869-8179-70F0-72FAC969386B}"/>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9EAA58A5-924A-F976-521B-92DFA4B56FFC}"/>
              </a:ext>
            </a:extLst>
          </p:cNvPr>
          <p:cNvSpPr>
            <a:spLocks noGrp="1"/>
          </p:cNvSpPr>
          <p:nvPr>
            <p:ph type="sldNum" sz="quarter" idx="12"/>
          </p:nvPr>
        </p:nvSpPr>
        <p:spPr/>
        <p:txBody>
          <a:bodyPr/>
          <a:lstStyle/>
          <a:p>
            <a:fld id="{1844E2AD-2CA4-4022-8F3B-D585D66E2E30}" type="slidenum">
              <a:rPr lang="sv-SE" smtClean="0"/>
              <a:pPr/>
              <a:t>7</a:t>
            </a:fld>
            <a:endParaRPr lang="sv-SE"/>
          </a:p>
        </p:txBody>
      </p:sp>
      <p:sp>
        <p:nvSpPr>
          <p:cNvPr id="4" name="Rubrik 3">
            <a:extLst>
              <a:ext uri="{FF2B5EF4-FFF2-40B4-BE49-F238E27FC236}">
                <a16:creationId xmlns:a16="http://schemas.microsoft.com/office/drawing/2014/main" id="{1FC42C18-C0F3-3F25-F3ED-BF2E77D4C2DD}"/>
              </a:ext>
            </a:extLst>
          </p:cNvPr>
          <p:cNvSpPr>
            <a:spLocks noGrp="1"/>
          </p:cNvSpPr>
          <p:nvPr>
            <p:ph type="title"/>
          </p:nvPr>
        </p:nvSpPr>
        <p:spPr/>
        <p:txBody>
          <a:bodyPr/>
          <a:lstStyle/>
          <a:p>
            <a:r>
              <a:rPr lang="en-GB"/>
              <a:t>RFNBO/RCF</a:t>
            </a:r>
          </a:p>
        </p:txBody>
      </p:sp>
      <p:sp>
        <p:nvSpPr>
          <p:cNvPr id="5" name="Platshållare för innehåll 4">
            <a:extLst>
              <a:ext uri="{FF2B5EF4-FFF2-40B4-BE49-F238E27FC236}">
                <a16:creationId xmlns:a16="http://schemas.microsoft.com/office/drawing/2014/main" id="{17B1CF49-66D5-2F94-6891-4DD2AB52D06D}"/>
              </a:ext>
            </a:extLst>
          </p:cNvPr>
          <p:cNvSpPr>
            <a:spLocks noGrp="1"/>
          </p:cNvSpPr>
          <p:nvPr>
            <p:ph sz="half" idx="13"/>
          </p:nvPr>
        </p:nvSpPr>
        <p:spPr/>
        <p:txBody>
          <a:bodyPr/>
          <a:lstStyle/>
          <a:p>
            <a:pPr marL="285750" indent="-285750">
              <a:buFont typeface="Arial" panose="020B0604020202020204" pitchFamily="34" charset="0"/>
              <a:buChar char="•"/>
            </a:pPr>
            <a:r>
              <a:rPr lang="en-GB" err="1"/>
              <a:t>Nytt</a:t>
            </a:r>
            <a:r>
              <a:rPr lang="en-GB"/>
              <a:t> </a:t>
            </a:r>
            <a:r>
              <a:rPr lang="en-GB" err="1"/>
              <a:t>begrepp</a:t>
            </a:r>
            <a:r>
              <a:rPr lang="en-GB"/>
              <a:t> </a:t>
            </a:r>
            <a:r>
              <a:rPr lang="en-GB" err="1"/>
              <a:t>införs</a:t>
            </a:r>
            <a:r>
              <a:rPr lang="en-GB"/>
              <a:t>,- </a:t>
            </a:r>
            <a:r>
              <a:rPr lang="en-GB" err="1"/>
              <a:t>nollräknande</a:t>
            </a:r>
            <a:r>
              <a:rPr lang="en-GB"/>
              <a:t> </a:t>
            </a:r>
            <a:r>
              <a:rPr lang="en-GB" err="1"/>
              <a:t>bränslen</a:t>
            </a:r>
            <a:endParaRPr lang="en-GB"/>
          </a:p>
          <a:p>
            <a:endParaRPr lang="en-GB"/>
          </a:p>
          <a:p>
            <a:pPr marL="285750" indent="-285750">
              <a:buFont typeface="Arial" panose="020B0604020202020204" pitchFamily="34" charset="0"/>
              <a:buChar char="•"/>
            </a:pPr>
            <a:r>
              <a:rPr lang="en-GB" err="1"/>
              <a:t>Nollräknande</a:t>
            </a:r>
            <a:r>
              <a:rPr lang="en-GB"/>
              <a:t> </a:t>
            </a:r>
            <a:r>
              <a:rPr lang="en-GB" err="1"/>
              <a:t>bränslen</a:t>
            </a:r>
            <a:r>
              <a:rPr lang="en-GB"/>
              <a:t> </a:t>
            </a:r>
            <a:r>
              <a:rPr lang="en-GB" err="1"/>
              <a:t>har</a:t>
            </a:r>
            <a:r>
              <a:rPr lang="en-GB"/>
              <a:t> </a:t>
            </a:r>
            <a:r>
              <a:rPr lang="en-GB" err="1"/>
              <a:t>en</a:t>
            </a:r>
            <a:r>
              <a:rPr lang="en-GB"/>
              <a:t> </a:t>
            </a:r>
            <a:r>
              <a:rPr lang="en-GB" err="1"/>
              <a:t>nollräkningsfraktion</a:t>
            </a:r>
            <a:r>
              <a:rPr lang="en-GB"/>
              <a:t> </a:t>
            </a:r>
          </a:p>
          <a:p>
            <a:endParaRPr lang="en-GB"/>
          </a:p>
          <a:p>
            <a:pPr marL="285750" indent="-285750">
              <a:buFont typeface="Arial" panose="020B0604020202020204" pitchFamily="34" charset="0"/>
              <a:buChar char="•"/>
            </a:pPr>
            <a:r>
              <a:rPr lang="en-GB"/>
              <a:t>RFNBO/RCF </a:t>
            </a:r>
            <a:r>
              <a:rPr lang="en-GB" err="1"/>
              <a:t>kan</a:t>
            </a:r>
            <a:r>
              <a:rPr lang="en-GB"/>
              <a:t> </a:t>
            </a:r>
            <a:r>
              <a:rPr lang="en-GB" err="1"/>
              <a:t>vara</a:t>
            </a:r>
            <a:r>
              <a:rPr lang="en-GB"/>
              <a:t> </a:t>
            </a:r>
            <a:r>
              <a:rPr lang="en-GB" err="1"/>
              <a:t>hållbara</a:t>
            </a:r>
            <a:r>
              <a:rPr lang="en-GB"/>
              <a:t> </a:t>
            </a:r>
            <a:r>
              <a:rPr lang="en-GB" err="1"/>
              <a:t>eller</a:t>
            </a:r>
            <a:r>
              <a:rPr lang="en-GB"/>
              <a:t> </a:t>
            </a:r>
            <a:r>
              <a:rPr lang="en-GB" err="1"/>
              <a:t>icke</a:t>
            </a:r>
            <a:r>
              <a:rPr lang="en-GB"/>
              <a:t> </a:t>
            </a:r>
            <a:r>
              <a:rPr lang="en-GB" err="1"/>
              <a:t>hållbara</a:t>
            </a:r>
            <a:r>
              <a:rPr lang="en-GB"/>
              <a:t> </a:t>
            </a:r>
            <a:r>
              <a:rPr lang="en-GB" err="1"/>
              <a:t>enligt</a:t>
            </a:r>
            <a:r>
              <a:rPr lang="en-GB"/>
              <a:t> REDIII</a:t>
            </a:r>
          </a:p>
          <a:p>
            <a:endParaRPr lang="en-GB"/>
          </a:p>
          <a:p>
            <a:pPr marL="285750" indent="-285750">
              <a:buFont typeface="Arial" panose="020B0604020202020204" pitchFamily="34" charset="0"/>
              <a:buChar char="•"/>
            </a:pPr>
            <a:r>
              <a:rPr lang="en-GB"/>
              <a:t>Om </a:t>
            </a:r>
            <a:r>
              <a:rPr lang="en-GB" err="1"/>
              <a:t>en</a:t>
            </a:r>
            <a:r>
              <a:rPr lang="en-GB"/>
              <a:t> RFNBO/RCF </a:t>
            </a:r>
            <a:r>
              <a:rPr lang="en-GB" err="1"/>
              <a:t>inte</a:t>
            </a:r>
            <a:r>
              <a:rPr lang="en-GB"/>
              <a:t> </a:t>
            </a:r>
            <a:r>
              <a:rPr lang="en-GB" err="1"/>
              <a:t>är</a:t>
            </a:r>
            <a:r>
              <a:rPr lang="en-GB"/>
              <a:t> </a:t>
            </a:r>
            <a:r>
              <a:rPr lang="en-GB" err="1"/>
              <a:t>hållbar</a:t>
            </a:r>
            <a:r>
              <a:rPr lang="en-GB"/>
              <a:t> </a:t>
            </a:r>
            <a:r>
              <a:rPr lang="en-GB" err="1"/>
              <a:t>är</a:t>
            </a:r>
            <a:r>
              <a:rPr lang="en-GB"/>
              <a:t> det </a:t>
            </a:r>
            <a:r>
              <a:rPr lang="en-GB" err="1"/>
              <a:t>inte</a:t>
            </a:r>
            <a:r>
              <a:rPr lang="en-GB"/>
              <a:t> </a:t>
            </a:r>
            <a:r>
              <a:rPr lang="en-GB" err="1"/>
              <a:t>ett</a:t>
            </a:r>
            <a:r>
              <a:rPr lang="en-GB"/>
              <a:t> </a:t>
            </a:r>
            <a:r>
              <a:rPr lang="en-GB" err="1"/>
              <a:t>nollräknat</a:t>
            </a:r>
            <a:r>
              <a:rPr lang="en-GB"/>
              <a:t> </a:t>
            </a:r>
            <a:r>
              <a:rPr lang="en-GB" err="1"/>
              <a:t>bränsle</a:t>
            </a:r>
            <a:endParaRPr lang="en-GB"/>
          </a:p>
          <a:p>
            <a:endParaRPr lang="en-GB"/>
          </a:p>
          <a:p>
            <a:endParaRPr lang="en-GB"/>
          </a:p>
        </p:txBody>
      </p:sp>
    </p:spTree>
    <p:extLst>
      <p:ext uri="{BB962C8B-B14F-4D97-AF65-F5344CB8AC3E}">
        <p14:creationId xmlns:p14="http://schemas.microsoft.com/office/powerpoint/2010/main" val="364837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0B3D582-1BC9-32AF-AD20-49D53A39EE25}"/>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309B54BE-6F82-1021-CBA3-60382EFA8FFA}"/>
              </a:ext>
            </a:extLst>
          </p:cNvPr>
          <p:cNvSpPr>
            <a:spLocks noGrp="1"/>
          </p:cNvSpPr>
          <p:nvPr>
            <p:ph type="sldNum" sz="quarter" idx="12"/>
          </p:nvPr>
        </p:nvSpPr>
        <p:spPr/>
        <p:txBody>
          <a:bodyPr/>
          <a:lstStyle/>
          <a:p>
            <a:fld id="{1844E2AD-2CA4-4022-8F3B-D585D66E2E30}" type="slidenum">
              <a:rPr lang="sv-SE" smtClean="0"/>
              <a:pPr/>
              <a:t>8</a:t>
            </a:fld>
            <a:endParaRPr lang="sv-SE"/>
          </a:p>
        </p:txBody>
      </p:sp>
      <p:sp>
        <p:nvSpPr>
          <p:cNvPr id="4" name="Rubrik 3">
            <a:extLst>
              <a:ext uri="{FF2B5EF4-FFF2-40B4-BE49-F238E27FC236}">
                <a16:creationId xmlns:a16="http://schemas.microsoft.com/office/drawing/2014/main" id="{3418B421-AFB2-AABC-41F0-1A68040DB2F0}"/>
              </a:ext>
            </a:extLst>
          </p:cNvPr>
          <p:cNvSpPr>
            <a:spLocks noGrp="1"/>
          </p:cNvSpPr>
          <p:nvPr>
            <p:ph type="title"/>
          </p:nvPr>
        </p:nvSpPr>
        <p:spPr/>
        <p:txBody>
          <a:bodyPr/>
          <a:lstStyle/>
          <a:p>
            <a:r>
              <a:rPr lang="sv-SE"/>
              <a:t>Vem ska överlämna utsläppsrätter?</a:t>
            </a:r>
          </a:p>
        </p:txBody>
      </p:sp>
      <p:sp>
        <p:nvSpPr>
          <p:cNvPr id="5" name="Platshållare för innehåll 4">
            <a:extLst>
              <a:ext uri="{FF2B5EF4-FFF2-40B4-BE49-F238E27FC236}">
                <a16:creationId xmlns:a16="http://schemas.microsoft.com/office/drawing/2014/main" id="{1DBF1408-F399-EAA3-20FB-929D2AB85755}"/>
              </a:ext>
            </a:extLst>
          </p:cNvPr>
          <p:cNvSpPr>
            <a:spLocks noGrp="1"/>
          </p:cNvSpPr>
          <p:nvPr>
            <p:ph sz="half" idx="13"/>
          </p:nvPr>
        </p:nvSpPr>
        <p:spPr/>
        <p:txBody>
          <a:bodyPr/>
          <a:lstStyle/>
          <a:p>
            <a:endParaRPr lang="sv-SE"/>
          </a:p>
          <a:p>
            <a:endParaRPr lang="sv-SE"/>
          </a:p>
        </p:txBody>
      </p:sp>
      <p:pic>
        <p:nvPicPr>
          <p:cNvPr id="7" name="Bild 6" descr="Fabrik med hel fyllning">
            <a:extLst>
              <a:ext uri="{FF2B5EF4-FFF2-40B4-BE49-F238E27FC236}">
                <a16:creationId xmlns:a16="http://schemas.microsoft.com/office/drawing/2014/main" id="{61CB5E77-4B96-CF58-600E-EBFE2FE13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 y="3581400"/>
            <a:ext cx="914400" cy="914400"/>
          </a:xfrm>
          <a:prstGeom prst="rect">
            <a:avLst/>
          </a:prstGeom>
        </p:spPr>
      </p:pic>
      <p:pic>
        <p:nvPicPr>
          <p:cNvPr id="9" name="Bild 8" descr="Flygplan med hel fyllning">
            <a:extLst>
              <a:ext uri="{FF2B5EF4-FFF2-40B4-BE49-F238E27FC236}">
                <a16:creationId xmlns:a16="http://schemas.microsoft.com/office/drawing/2014/main" id="{DE53C5AC-A9E0-F505-1F8E-EAA27811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1470" y="3723561"/>
            <a:ext cx="914400" cy="914400"/>
          </a:xfrm>
          <a:prstGeom prst="rect">
            <a:avLst/>
          </a:prstGeom>
        </p:spPr>
      </p:pic>
      <p:pic>
        <p:nvPicPr>
          <p:cNvPr id="11" name="Bild 10" descr="GMO med hel fyllning">
            <a:extLst>
              <a:ext uri="{FF2B5EF4-FFF2-40B4-BE49-F238E27FC236}">
                <a16:creationId xmlns:a16="http://schemas.microsoft.com/office/drawing/2014/main" id="{5625AD9E-0CD0-054F-4716-74F8FCDFE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3820" y="4166899"/>
            <a:ext cx="914400" cy="914400"/>
          </a:xfrm>
          <a:prstGeom prst="rect">
            <a:avLst/>
          </a:prstGeom>
        </p:spPr>
      </p:pic>
      <p:pic>
        <p:nvPicPr>
          <p:cNvPr id="13" name="Bild 12" descr="Kraftledningstorn med hel fyllning">
            <a:extLst>
              <a:ext uri="{FF2B5EF4-FFF2-40B4-BE49-F238E27FC236}">
                <a16:creationId xmlns:a16="http://schemas.microsoft.com/office/drawing/2014/main" id="{C1BB964D-AA32-552D-95C9-4BBAB1352F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6200" y="2983168"/>
            <a:ext cx="914400" cy="914400"/>
          </a:xfrm>
          <a:prstGeom prst="rect">
            <a:avLst/>
          </a:prstGeom>
        </p:spPr>
      </p:pic>
      <p:sp>
        <p:nvSpPr>
          <p:cNvPr id="15" name="Pil: höger 14">
            <a:extLst>
              <a:ext uri="{FF2B5EF4-FFF2-40B4-BE49-F238E27FC236}">
                <a16:creationId xmlns:a16="http://schemas.microsoft.com/office/drawing/2014/main" id="{43B8F5D8-94D3-BF43-90A1-07D022DF67CE}"/>
              </a:ext>
            </a:extLst>
          </p:cNvPr>
          <p:cNvSpPr/>
          <p:nvPr/>
        </p:nvSpPr>
        <p:spPr>
          <a:xfrm>
            <a:off x="2302446" y="4001734"/>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8DFE843F-89E1-754E-08F6-5F69CC645938}"/>
              </a:ext>
            </a:extLst>
          </p:cNvPr>
          <p:cNvSpPr/>
          <p:nvPr/>
        </p:nvSpPr>
        <p:spPr>
          <a:xfrm>
            <a:off x="5196810" y="4001733"/>
            <a:ext cx="914400" cy="49406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984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2E06-CB2D-B0EC-8D7F-6FB2C3929B61}"/>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D207AB6-6F6F-D451-DB11-B8CA39E53D87}"/>
              </a:ext>
            </a:extLst>
          </p:cNvPr>
          <p:cNvSpPr>
            <a:spLocks noGrp="1"/>
          </p:cNvSpPr>
          <p:nvPr>
            <p:ph type="ftr" sz="quarter" idx="11"/>
          </p:nvPr>
        </p:nvSpPr>
        <p:spPr/>
        <p:txBody>
          <a:bodyPr/>
          <a:lstStyle/>
          <a:p>
            <a:pPr algn="l">
              <a:defRPr/>
            </a:pPr>
            <a:r>
              <a:rPr lang="sv-SE">
                <a:solidFill>
                  <a:srgbClr val="003366"/>
                </a:solidFill>
                <a:latin typeface="Arial" panose="020B0604020202020204"/>
              </a:rPr>
              <a:t>NATURVÅRDSVERKET | SWEDISH ENVIRONMENTAL PROTECTION AGENCY</a:t>
            </a:r>
          </a:p>
        </p:txBody>
      </p:sp>
      <p:sp>
        <p:nvSpPr>
          <p:cNvPr id="3" name="Platshållare för bildnummer 2">
            <a:extLst>
              <a:ext uri="{FF2B5EF4-FFF2-40B4-BE49-F238E27FC236}">
                <a16:creationId xmlns:a16="http://schemas.microsoft.com/office/drawing/2014/main" id="{1243FB9C-D20C-290A-4556-DC586F0D1447}"/>
              </a:ext>
            </a:extLst>
          </p:cNvPr>
          <p:cNvSpPr>
            <a:spLocks noGrp="1"/>
          </p:cNvSpPr>
          <p:nvPr>
            <p:ph type="sldNum" sz="quarter" idx="12"/>
          </p:nvPr>
        </p:nvSpPr>
        <p:spPr/>
        <p:txBody>
          <a:bodyPr/>
          <a:lstStyle/>
          <a:p>
            <a:pPr>
              <a:defRPr/>
            </a:pPr>
            <a:fld id="{1844E2AD-2CA4-4022-8F3B-D585D66E2E30}" type="slidenum">
              <a:rPr lang="sv-SE">
                <a:solidFill>
                  <a:srgbClr val="003366"/>
                </a:solidFill>
                <a:latin typeface="Arial" panose="020B0604020202020204"/>
              </a:rPr>
              <a:pPr>
                <a:defRPr/>
              </a:pPr>
              <a:t>9</a:t>
            </a:fld>
            <a:endParaRPr lang="sv-SE">
              <a:solidFill>
                <a:srgbClr val="003366"/>
              </a:solidFill>
              <a:latin typeface="Arial" panose="020B0604020202020204"/>
            </a:endParaRPr>
          </a:p>
        </p:txBody>
      </p:sp>
      <p:sp>
        <p:nvSpPr>
          <p:cNvPr id="4" name="Rubrik 3">
            <a:extLst>
              <a:ext uri="{FF2B5EF4-FFF2-40B4-BE49-F238E27FC236}">
                <a16:creationId xmlns:a16="http://schemas.microsoft.com/office/drawing/2014/main" id="{72DDB476-C2E8-5AD4-C84E-3D7C78D17674}"/>
              </a:ext>
            </a:extLst>
          </p:cNvPr>
          <p:cNvSpPr>
            <a:spLocks noGrp="1"/>
          </p:cNvSpPr>
          <p:nvPr>
            <p:ph type="title"/>
          </p:nvPr>
        </p:nvSpPr>
        <p:spPr>
          <a:xfrm>
            <a:off x="323529" y="1124744"/>
            <a:ext cx="3248553" cy="730772"/>
          </a:xfrm>
        </p:spPr>
        <p:txBody>
          <a:bodyPr/>
          <a:lstStyle/>
          <a:p>
            <a:r>
              <a:rPr lang="sv-SE"/>
              <a:t>Vad säger RED?</a:t>
            </a:r>
          </a:p>
        </p:txBody>
      </p:sp>
      <p:sp>
        <p:nvSpPr>
          <p:cNvPr id="5" name="Platshållare för innehåll 4">
            <a:extLst>
              <a:ext uri="{FF2B5EF4-FFF2-40B4-BE49-F238E27FC236}">
                <a16:creationId xmlns:a16="http://schemas.microsoft.com/office/drawing/2014/main" id="{28261BD5-EE1D-EF57-165C-0A213DE7327E}"/>
              </a:ext>
            </a:extLst>
          </p:cNvPr>
          <p:cNvSpPr>
            <a:spLocks noGrp="1"/>
          </p:cNvSpPr>
          <p:nvPr>
            <p:ph sz="half" idx="13"/>
          </p:nvPr>
        </p:nvSpPr>
        <p:spPr/>
        <p:txBody>
          <a:bodyPr vert="horz" lIns="91440" tIns="45720" rIns="91440" bIns="45720" rtlCol="0" anchor="t">
            <a:noAutofit/>
          </a:bodyPr>
          <a:lstStyle/>
          <a:p>
            <a:endParaRPr lang="sv-SE">
              <a:cs typeface="Arial"/>
            </a:endParaRPr>
          </a:p>
          <a:p>
            <a:endParaRPr lang="sv-SE">
              <a:cs typeface="Arial"/>
            </a:endParaRPr>
          </a:p>
        </p:txBody>
      </p:sp>
      <p:pic>
        <p:nvPicPr>
          <p:cNvPr id="8" name="Bildobjekt 7">
            <a:extLst>
              <a:ext uri="{FF2B5EF4-FFF2-40B4-BE49-F238E27FC236}">
                <a16:creationId xmlns:a16="http://schemas.microsoft.com/office/drawing/2014/main" id="{A397412C-3F4A-043B-0F06-64C84D90C57A}"/>
              </a:ext>
            </a:extLst>
          </p:cNvPr>
          <p:cNvPicPr>
            <a:picLocks noChangeAspect="1"/>
          </p:cNvPicPr>
          <p:nvPr/>
        </p:nvPicPr>
        <p:blipFill>
          <a:blip r:embed="rId2"/>
          <a:stretch>
            <a:fillRect/>
          </a:stretch>
        </p:blipFill>
        <p:spPr>
          <a:xfrm>
            <a:off x="323529" y="2124848"/>
            <a:ext cx="3157549" cy="2989089"/>
          </a:xfrm>
          <a:prstGeom prst="rect">
            <a:avLst/>
          </a:prstGeom>
        </p:spPr>
      </p:pic>
      <p:pic>
        <p:nvPicPr>
          <p:cNvPr id="10" name="Bildobjekt 9">
            <a:extLst>
              <a:ext uri="{FF2B5EF4-FFF2-40B4-BE49-F238E27FC236}">
                <a16:creationId xmlns:a16="http://schemas.microsoft.com/office/drawing/2014/main" id="{E178E286-3864-B3FC-0F7A-986B30BB2480}"/>
              </a:ext>
            </a:extLst>
          </p:cNvPr>
          <p:cNvPicPr>
            <a:picLocks noChangeAspect="1"/>
          </p:cNvPicPr>
          <p:nvPr/>
        </p:nvPicPr>
        <p:blipFill>
          <a:blip r:embed="rId3"/>
          <a:stretch>
            <a:fillRect/>
          </a:stretch>
        </p:blipFill>
        <p:spPr>
          <a:xfrm>
            <a:off x="3990238" y="2495185"/>
            <a:ext cx="5153762" cy="1052639"/>
          </a:xfrm>
          <a:prstGeom prst="rect">
            <a:avLst/>
          </a:prstGeom>
        </p:spPr>
      </p:pic>
      <p:sp>
        <p:nvSpPr>
          <p:cNvPr id="11" name="Rubrik 3">
            <a:extLst>
              <a:ext uri="{FF2B5EF4-FFF2-40B4-BE49-F238E27FC236}">
                <a16:creationId xmlns:a16="http://schemas.microsoft.com/office/drawing/2014/main" id="{CC817781-5B05-EA58-CB01-CE0BF4A783CF}"/>
              </a:ext>
            </a:extLst>
          </p:cNvPr>
          <p:cNvSpPr txBox="1">
            <a:spLocks/>
          </p:cNvSpPr>
          <p:nvPr/>
        </p:nvSpPr>
        <p:spPr>
          <a:xfrm>
            <a:off x="4778214" y="1227393"/>
            <a:ext cx="4042259" cy="730772"/>
          </a:xfrm>
          <a:prstGeom prst="rect">
            <a:avLst/>
          </a:prstGeom>
        </p:spPr>
        <p:txBody>
          <a:bodyPr vert="horz" lIns="91440" tIns="45720" rIns="91440" bIns="45720" rtlCol="0" anchor="t">
            <a:noAutofit/>
          </a:bodyPr>
          <a:lstStyle>
            <a:lvl1pPr algn="l" defTabSz="685800" rtl="0" eaLnBrk="1" latinLnBrk="0" hangingPunct="1">
              <a:lnSpc>
                <a:spcPts val="3960"/>
              </a:lnSpc>
              <a:spcBef>
                <a:spcPct val="0"/>
              </a:spcBef>
              <a:buNone/>
              <a:defRPr sz="3600" kern="1200">
                <a:solidFill>
                  <a:schemeClr val="accent2"/>
                </a:solidFill>
                <a:latin typeface="+mj-lt"/>
                <a:ea typeface="+mj-ea"/>
                <a:cs typeface="+mj-cs"/>
              </a:defRPr>
            </a:lvl1pPr>
          </a:lstStyle>
          <a:p>
            <a:r>
              <a:rPr lang="sv-SE"/>
              <a:t>Vad säger den delegerade akten?</a:t>
            </a:r>
          </a:p>
        </p:txBody>
      </p:sp>
      <p:sp>
        <p:nvSpPr>
          <p:cNvPr id="6" name="Rektangel 5">
            <a:extLst>
              <a:ext uri="{FF2B5EF4-FFF2-40B4-BE49-F238E27FC236}">
                <a16:creationId xmlns:a16="http://schemas.microsoft.com/office/drawing/2014/main" id="{718BD842-579F-3EC9-A831-7D6EF0FFFAFF}"/>
              </a:ext>
            </a:extLst>
          </p:cNvPr>
          <p:cNvSpPr/>
          <p:nvPr/>
        </p:nvSpPr>
        <p:spPr>
          <a:xfrm>
            <a:off x="452488" y="3916248"/>
            <a:ext cx="2780907" cy="11976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45107215"/>
      </p:ext>
    </p:extLst>
  </p:cSld>
  <p:clrMapOvr>
    <a:masterClrMapping/>
  </p:clrMapOvr>
</p:sld>
</file>

<file path=ppt/theme/theme1.xml><?xml version="1.0" encoding="utf-8"?>
<a:theme xmlns:a="http://schemas.openxmlformats.org/drawingml/2006/main" name="Office-tema">
  <a:themeElements>
    <a:clrScheme name="NV 2021 ljust tema">
      <a:dk1>
        <a:srgbClr val="000000"/>
      </a:dk1>
      <a:lt1>
        <a:srgbClr val="FFFFFF"/>
      </a:lt1>
      <a:dk2>
        <a:srgbClr val="003366"/>
      </a:dk2>
      <a:lt2>
        <a:srgbClr val="FFFFFF"/>
      </a:lt2>
      <a:accent1>
        <a:srgbClr val="ACCFDB"/>
      </a:accent1>
      <a:accent2>
        <a:srgbClr val="003366"/>
      </a:accent2>
      <a:accent3>
        <a:srgbClr val="9B6C17"/>
      </a:accent3>
      <a:accent4>
        <a:srgbClr val="0614FF"/>
      </a:accent4>
      <a:accent5>
        <a:srgbClr val="34A775"/>
      </a:accent5>
      <a:accent6>
        <a:srgbClr val="02FEAF"/>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0E7DA2-385C-4D0E-9A94-FC09CF2C24CB}" vid="{F97C81B2-09CA-464D-8B25-CD51D6C3E4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41119-a5b4-482f-94ea-dc12fd32c03d">
      <Terms xmlns="http://schemas.microsoft.com/office/infopath/2007/PartnerControls"/>
    </lcf76f155ced4ddcb4097134ff3c332f>
    <TaxCatchAll xmlns="c0055b65-6c04-4994-86f4-641a2499a0a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3F7FC8BA8AEF54A84CABF2B79D142F4" ma:contentTypeVersion="16" ma:contentTypeDescription="Skapa ett nytt dokument." ma:contentTypeScope="" ma:versionID="130e5f7041aec9b12ce094d480a4f5f7">
  <xsd:schema xmlns:xsd="http://www.w3.org/2001/XMLSchema" xmlns:xs="http://www.w3.org/2001/XMLSchema" xmlns:p="http://schemas.microsoft.com/office/2006/metadata/properties" xmlns:ns2="fb141119-a5b4-482f-94ea-dc12fd32c03d" xmlns:ns3="c0055b65-6c04-4994-86f4-641a2499a0a7" targetNamespace="http://schemas.microsoft.com/office/2006/metadata/properties" ma:root="true" ma:fieldsID="90b122c367901c8367cb962f37e14cbb" ns2:_="" ns3:_="">
    <xsd:import namespace="fb141119-a5b4-482f-94ea-dc12fd32c03d"/>
    <xsd:import namespace="c0055b65-6c04-4994-86f4-641a2499a0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41119-a5b4-482f-94ea-dc12fd32c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f715b3c1-6faf-452c-928b-c1f971cfea5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55b65-6c04-4994-86f4-641a2499a0a7"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214bedd7-0838-424e-988f-a17d8cd639e8}" ma:internalName="TaxCatchAll" ma:showField="CatchAllData" ma:web="c0055b65-6c04-4994-86f4-641a2499a0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24984B-FB93-4A13-9294-24E430B37C1F}">
  <ds:schemaRefs>
    <ds:schemaRef ds:uri="http://schemas.microsoft.com/sharepoint/v3/contenttype/forms"/>
  </ds:schemaRefs>
</ds:datastoreItem>
</file>

<file path=customXml/itemProps2.xml><?xml version="1.0" encoding="utf-8"?>
<ds:datastoreItem xmlns:ds="http://schemas.openxmlformats.org/officeDocument/2006/customXml" ds:itemID="{01FE8961-6C4E-4843-BEC3-A632EEFE95D4}">
  <ds:schemaRefs>
    <ds:schemaRef ds:uri="c0055b65-6c04-4994-86f4-641a2499a0a7"/>
    <ds:schemaRef ds:uri="fb141119-a5b4-482f-94ea-dc12fd32c0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6FE97A-E9E5-4093-9B8E-07D947AE3620}">
  <ds:schemaRefs>
    <ds:schemaRef ds:uri="c0055b65-6c04-4994-86f4-641a2499a0a7"/>
    <ds:schemaRef ds:uri="fb141119-a5b4-482f-94ea-dc12fd32c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exempelpresentation-4-3 ljus</Template>
  <Application>Microsoft Office PowerPoint</Application>
  <PresentationFormat>On-screen Show (4:3)</PresentationFormat>
  <Slides>24</Slides>
  <Notes>4</Notes>
  <HiddenSlides>2</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Office-tema</vt:lpstr>
      <vt:lpstr>Uppdateringen av  MRR</vt:lpstr>
      <vt:lpstr>Uppdateringar inom MRR</vt:lpstr>
      <vt:lpstr>Tidslinje, giltighet MRR</vt:lpstr>
      <vt:lpstr>Artikel 43 CEMS och biogas</vt:lpstr>
      <vt:lpstr>Undvik dubbelräkning av biogas</vt:lpstr>
      <vt:lpstr>Nollräknade bränslen</vt:lpstr>
      <vt:lpstr>RFNBO/RCF</vt:lpstr>
      <vt:lpstr>Vem ska överlämna utsläppsrätter?</vt:lpstr>
      <vt:lpstr>Vad säger RED?</vt:lpstr>
      <vt:lpstr>Vid icke hållbar RFNBO/RCF</vt:lpstr>
      <vt:lpstr>Vid hållbar RFNBO/RCF enligt RED</vt:lpstr>
      <vt:lpstr>Överföring av koldioxid enligt artikel 48 i MRR  Inväntar förtydligande i vägledning 1 till MRR</vt:lpstr>
      <vt:lpstr>Vem ska överlämna utsläppsrätter? Preliminär tolkning</vt:lpstr>
      <vt:lpstr>Vem är tillståndspliktig?</vt:lpstr>
      <vt:lpstr>Transport av CO2 för CCS</vt:lpstr>
      <vt:lpstr>Nya regler för CCS</vt:lpstr>
      <vt:lpstr>CCU</vt:lpstr>
      <vt:lpstr>Nya regler för CCU</vt:lpstr>
      <vt:lpstr>Övriga uppdateringar av  befintliga regler i MRR</vt:lpstr>
      <vt:lpstr>Uppdaterade, befintliga regler MRR </vt:lpstr>
      <vt:lpstr>RT-flis</vt:lpstr>
      <vt:lpstr>RT-flis</vt:lpstr>
      <vt:lpstr>AVR 2nd batch</vt:lpstr>
      <vt:lpstr>Status 2nd batch AVR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Månsson, Jens</dc:creator>
  <cp:revision>1</cp:revision>
  <dcterms:created xsi:type="dcterms:W3CDTF">2024-09-20T07:17:45Z</dcterms:created>
  <dcterms:modified xsi:type="dcterms:W3CDTF">2024-11-07T08:12:31Z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0x010100E3F7FC8BA8AEF54A84CABF2B79D142F4</vt:lpwstr>
  </property>
  <property fmtid="{D5CDD505-2E9C-101B-9397-08002B2CF9AE}" pid="3" name="MediaServiceImageTags">
    <vt:lpwstr/>
  </property>
</Properties>
</file>