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"/>
  </p:notesMasterIdLst>
  <p:sldIdLst>
    <p:sldId id="276" r:id="rId2"/>
    <p:sldId id="277" r:id="rId3"/>
    <p:sldId id="269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0777F-1B22-4CC0-9B24-257B7DC334A3}" v="6" dt="2024-11-05T10:47:0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 autoAdjust="0"/>
  </p:normalViewPr>
  <p:slideViewPr>
    <p:cSldViewPr>
      <p:cViewPr varScale="1">
        <p:scale>
          <a:sx n="56" d="100"/>
          <a:sy n="56" d="100"/>
        </p:scale>
        <p:origin x="552" y="40"/>
      </p:cViewPr>
      <p:guideLst>
        <p:guide orient="horz" pos="216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Ängerheim, Pär" userId="b9d439c1-c76e-4ac7-963a-a0ef531bf554" providerId="ADAL" clId="{A900777F-1B22-4CC0-9B24-257B7DC334A3}"/>
    <pc:docChg chg="custSel addSld modSld">
      <pc:chgData name="Ängerheim, Pär" userId="b9d439c1-c76e-4ac7-963a-a0ef531bf554" providerId="ADAL" clId="{A900777F-1B22-4CC0-9B24-257B7DC334A3}" dt="2024-11-07T09:24:28.626" v="952" actId="20577"/>
      <pc:docMkLst>
        <pc:docMk/>
      </pc:docMkLst>
      <pc:sldChg chg="addSp modSp mod">
        <pc:chgData name="Ängerheim, Pär" userId="b9d439c1-c76e-4ac7-963a-a0ef531bf554" providerId="ADAL" clId="{A900777F-1B22-4CC0-9B24-257B7DC334A3}" dt="2024-10-30T10:09:33.703" v="47" actId="1076"/>
        <pc:sldMkLst>
          <pc:docMk/>
          <pc:sldMk cId="2587298372" sldId="256"/>
        </pc:sldMkLst>
        <pc:spChg chg="mod">
          <ac:chgData name="Ängerheim, Pär" userId="b9d439c1-c76e-4ac7-963a-a0ef531bf554" providerId="ADAL" clId="{A900777F-1B22-4CC0-9B24-257B7DC334A3}" dt="2024-10-30T10:08:57.990" v="42" actId="20577"/>
          <ac:spMkLst>
            <pc:docMk/>
            <pc:sldMk cId="2587298372" sldId="256"/>
            <ac:spMk id="2" creationId="{561A22A4-E215-104F-A96D-B6FFDF94741D}"/>
          </ac:spMkLst>
        </pc:spChg>
        <pc:spChg chg="mod">
          <ac:chgData name="Ängerheim, Pär" userId="b9d439c1-c76e-4ac7-963a-a0ef531bf554" providerId="ADAL" clId="{A900777F-1B22-4CC0-9B24-257B7DC334A3}" dt="2024-10-30T10:08:54.451" v="40" actId="20577"/>
          <ac:spMkLst>
            <pc:docMk/>
            <pc:sldMk cId="2587298372" sldId="256"/>
            <ac:spMk id="15" creationId="{80FE80C8-1F83-E58C-316F-3CDCDABC38BE}"/>
          </ac:spMkLst>
        </pc:spChg>
        <pc:picChg chg="add mod">
          <ac:chgData name="Ängerheim, Pär" userId="b9d439c1-c76e-4ac7-963a-a0ef531bf554" providerId="ADAL" clId="{A900777F-1B22-4CC0-9B24-257B7DC334A3}" dt="2024-10-30T10:09:33.703" v="47" actId="1076"/>
          <ac:picMkLst>
            <pc:docMk/>
            <pc:sldMk cId="2587298372" sldId="256"/>
            <ac:picMk id="8" creationId="{D49E4D3B-8983-0C8B-D7A8-E9B0F20F9E87}"/>
          </ac:picMkLst>
        </pc:picChg>
      </pc:sldChg>
      <pc:sldChg chg="modSp mod modClrScheme chgLayout">
        <pc:chgData name="Ängerheim, Pär" userId="b9d439c1-c76e-4ac7-963a-a0ef531bf554" providerId="ADAL" clId="{A900777F-1B22-4CC0-9B24-257B7DC334A3}" dt="2024-11-07T09:24:28.626" v="952" actId="20577"/>
        <pc:sldMkLst>
          <pc:docMk/>
          <pc:sldMk cId="2666979464" sldId="274"/>
        </pc:sldMkLst>
        <pc:spChg chg="mod">
          <ac:chgData name="Ängerheim, Pär" userId="b9d439c1-c76e-4ac7-963a-a0ef531bf554" providerId="ADAL" clId="{A900777F-1B22-4CC0-9B24-257B7DC334A3}" dt="2024-11-05T10:55:41.984" v="927" actId="26606"/>
          <ac:spMkLst>
            <pc:docMk/>
            <pc:sldMk cId="2666979464" sldId="274"/>
            <ac:spMk id="2" creationId="{7612F5B9-01FC-78F2-6386-2483F94E660A}"/>
          </ac:spMkLst>
        </pc:spChg>
        <pc:spChg chg="mod">
          <ac:chgData name="Ängerheim, Pär" userId="b9d439c1-c76e-4ac7-963a-a0ef531bf554" providerId="ADAL" clId="{A900777F-1B22-4CC0-9B24-257B7DC334A3}" dt="2024-11-05T10:55:41.984" v="927" actId="26606"/>
          <ac:spMkLst>
            <pc:docMk/>
            <pc:sldMk cId="2666979464" sldId="274"/>
            <ac:spMk id="3" creationId="{A366D387-AA99-778C-0C1A-84498A094B9B}"/>
          </ac:spMkLst>
        </pc:spChg>
        <pc:spChg chg="mod">
          <ac:chgData name="Ängerheim, Pär" userId="b9d439c1-c76e-4ac7-963a-a0ef531bf554" providerId="ADAL" clId="{A900777F-1B22-4CC0-9B24-257B7DC334A3}" dt="2024-11-07T09:24:28.626" v="952" actId="20577"/>
          <ac:spMkLst>
            <pc:docMk/>
            <pc:sldMk cId="2666979464" sldId="274"/>
            <ac:spMk id="4" creationId="{6EDA69A1-D1E8-805C-EFCD-EBD2238D26EC}"/>
          </ac:spMkLst>
        </pc:spChg>
        <pc:spChg chg="mod ord">
          <ac:chgData name="Ängerheim, Pär" userId="b9d439c1-c76e-4ac7-963a-a0ef531bf554" providerId="ADAL" clId="{A900777F-1B22-4CC0-9B24-257B7DC334A3}" dt="2024-11-05T10:56:14.131" v="932" actId="14100"/>
          <ac:spMkLst>
            <pc:docMk/>
            <pc:sldMk cId="2666979464" sldId="274"/>
            <ac:spMk id="17" creationId="{61E93738-6D88-B7A7-41EF-8DA95D8DDEF0}"/>
          </ac:spMkLst>
        </pc:spChg>
        <pc:picChg chg="mod">
          <ac:chgData name="Ängerheim, Pär" userId="b9d439c1-c76e-4ac7-963a-a0ef531bf554" providerId="ADAL" clId="{A900777F-1B22-4CC0-9B24-257B7DC334A3}" dt="2024-11-05T10:55:41.984" v="927" actId="26606"/>
          <ac:picMkLst>
            <pc:docMk/>
            <pc:sldMk cId="2666979464" sldId="274"/>
            <ac:picMk id="8" creationId="{445F2FA5-491C-74CC-213D-800B2290E44C}"/>
          </ac:picMkLst>
        </pc:picChg>
      </pc:sldChg>
      <pc:sldChg chg="modSp mod">
        <pc:chgData name="Ängerheim, Pär" userId="b9d439c1-c76e-4ac7-963a-a0ef531bf554" providerId="ADAL" clId="{A900777F-1B22-4CC0-9B24-257B7DC334A3}" dt="2024-11-07T08:50:43.391" v="934" actId="20577"/>
        <pc:sldMkLst>
          <pc:docMk/>
          <pc:sldMk cId="3373176546" sldId="275"/>
        </pc:sldMkLst>
        <pc:spChg chg="mod">
          <ac:chgData name="Ängerheim, Pär" userId="b9d439c1-c76e-4ac7-963a-a0ef531bf554" providerId="ADAL" clId="{A900777F-1B22-4CC0-9B24-257B7DC334A3}" dt="2024-11-07T08:50:43.391" v="934" actId="20577"/>
          <ac:spMkLst>
            <pc:docMk/>
            <pc:sldMk cId="3373176546" sldId="275"/>
            <ac:spMk id="4" creationId="{A8140115-0EEB-203D-3D28-A77F4E8A17CD}"/>
          </ac:spMkLst>
        </pc:spChg>
      </pc:sldChg>
      <pc:sldChg chg="addSp delSp modSp new mod">
        <pc:chgData name="Ängerheim, Pär" userId="b9d439c1-c76e-4ac7-963a-a0ef531bf554" providerId="ADAL" clId="{A900777F-1B22-4CC0-9B24-257B7DC334A3}" dt="2024-10-31T11:04:18.610" v="750" actId="1076"/>
        <pc:sldMkLst>
          <pc:docMk/>
          <pc:sldMk cId="3044780846" sldId="276"/>
        </pc:sldMkLst>
        <pc:spChg chg="mod">
          <ac:chgData name="Ängerheim, Pär" userId="b9d439c1-c76e-4ac7-963a-a0ef531bf554" providerId="ADAL" clId="{A900777F-1B22-4CC0-9B24-257B7DC334A3}" dt="2024-10-31T11:04:18.610" v="750" actId="1076"/>
          <ac:spMkLst>
            <pc:docMk/>
            <pc:sldMk cId="3044780846" sldId="276"/>
            <ac:spMk id="4" creationId="{53A36405-0965-D488-574A-EEBB06A8B745}"/>
          </ac:spMkLst>
        </pc:spChg>
        <pc:spChg chg="mod">
          <ac:chgData name="Ängerheim, Pär" userId="b9d439c1-c76e-4ac7-963a-a0ef531bf554" providerId="ADAL" clId="{A900777F-1B22-4CC0-9B24-257B7DC334A3}" dt="2024-10-31T11:04:16.403" v="749" actId="1076"/>
          <ac:spMkLst>
            <pc:docMk/>
            <pc:sldMk cId="3044780846" sldId="276"/>
            <ac:spMk id="5" creationId="{B5A41AB5-6FCF-B7A8-7172-6EC2365689AF}"/>
          </ac:spMkLst>
        </pc:spChg>
        <pc:spChg chg="del">
          <ac:chgData name="Ängerheim, Pär" userId="b9d439c1-c76e-4ac7-963a-a0ef531bf554" providerId="ADAL" clId="{A900777F-1B22-4CC0-9B24-257B7DC334A3}" dt="2024-10-31T09:45:22.781" v="213" actId="931"/>
          <ac:spMkLst>
            <pc:docMk/>
            <pc:sldMk cId="3044780846" sldId="276"/>
            <ac:spMk id="6" creationId="{C058B26A-AC5B-EB18-39B4-9841D3A640FF}"/>
          </ac:spMkLst>
        </pc:spChg>
        <pc:picChg chg="add mod">
          <ac:chgData name="Ängerheim, Pär" userId="b9d439c1-c76e-4ac7-963a-a0ef531bf554" providerId="ADAL" clId="{A900777F-1B22-4CC0-9B24-257B7DC334A3}" dt="2024-10-31T09:45:28.979" v="214" actId="27614"/>
          <ac:picMkLst>
            <pc:docMk/>
            <pc:sldMk cId="3044780846" sldId="276"/>
            <ac:picMk id="8" creationId="{C35454FF-C90B-3B8F-5737-0F97510F3C79}"/>
          </ac:picMkLst>
        </pc:picChg>
      </pc:sldChg>
      <pc:sldChg chg="addSp delSp modSp new mod">
        <pc:chgData name="Ängerheim, Pär" userId="b9d439c1-c76e-4ac7-963a-a0ef531bf554" providerId="ADAL" clId="{A900777F-1B22-4CC0-9B24-257B7DC334A3}" dt="2024-11-05T10:50:50.961" v="926" actId="478"/>
        <pc:sldMkLst>
          <pc:docMk/>
          <pc:sldMk cId="325153818" sldId="277"/>
        </pc:sldMkLst>
        <pc:spChg chg="del">
          <ac:chgData name="Ängerheim, Pär" userId="b9d439c1-c76e-4ac7-963a-a0ef531bf554" providerId="ADAL" clId="{A900777F-1B22-4CC0-9B24-257B7DC334A3}" dt="2024-11-05T10:45:57.776" v="883" actId="478"/>
          <ac:spMkLst>
            <pc:docMk/>
            <pc:sldMk cId="325153818" sldId="277"/>
            <ac:spMk id="4" creationId="{FCAE31E6-1135-5F31-74C2-946AA80CEE4E}"/>
          </ac:spMkLst>
        </pc:spChg>
        <pc:spChg chg="del">
          <ac:chgData name="Ängerheim, Pär" userId="b9d439c1-c76e-4ac7-963a-a0ef531bf554" providerId="ADAL" clId="{A900777F-1B22-4CC0-9B24-257B7DC334A3}" dt="2024-11-05T10:45:56.431" v="882" actId="478"/>
          <ac:spMkLst>
            <pc:docMk/>
            <pc:sldMk cId="325153818" sldId="277"/>
            <ac:spMk id="5" creationId="{B134726F-BA1E-FDCC-8433-8FA2D96DFD6E}"/>
          </ac:spMkLst>
        </pc:spChg>
        <pc:spChg chg="del">
          <ac:chgData name="Ängerheim, Pär" userId="b9d439c1-c76e-4ac7-963a-a0ef531bf554" providerId="ADAL" clId="{A900777F-1B22-4CC0-9B24-257B7DC334A3}" dt="2024-11-05T10:45:47.034" v="877"/>
          <ac:spMkLst>
            <pc:docMk/>
            <pc:sldMk cId="325153818" sldId="277"/>
            <ac:spMk id="6" creationId="{4E771298-28B1-3BBB-AD59-950D53217F79}"/>
          </ac:spMkLst>
        </pc:spChg>
        <pc:spChg chg="add del mod">
          <ac:chgData name="Ängerheim, Pär" userId="b9d439c1-c76e-4ac7-963a-a0ef531bf554" providerId="ADAL" clId="{A900777F-1B22-4CC0-9B24-257B7DC334A3}" dt="2024-11-05T10:45:52.557" v="881" actId="478"/>
          <ac:spMkLst>
            <pc:docMk/>
            <pc:sldMk cId="325153818" sldId="277"/>
            <ac:spMk id="10" creationId="{B70CF8FB-CCF9-4374-7F22-702E22DEB074}"/>
          </ac:spMkLst>
        </pc:spChg>
        <pc:spChg chg="add del mod">
          <ac:chgData name="Ängerheim, Pär" userId="b9d439c1-c76e-4ac7-963a-a0ef531bf554" providerId="ADAL" clId="{A900777F-1B22-4CC0-9B24-257B7DC334A3}" dt="2024-11-05T10:50:50.961" v="926" actId="478"/>
          <ac:spMkLst>
            <pc:docMk/>
            <pc:sldMk cId="325153818" sldId="277"/>
            <ac:spMk id="13" creationId="{4D9FC38D-2F70-32FB-D1EF-CE6859D9CAC4}"/>
          </ac:spMkLst>
        </pc:spChg>
        <pc:picChg chg="add del mod">
          <ac:chgData name="Ängerheim, Pär" userId="b9d439c1-c76e-4ac7-963a-a0ef531bf554" providerId="ADAL" clId="{A900777F-1B22-4CC0-9B24-257B7DC334A3}" dt="2024-11-05T10:45:51.642" v="880" actId="478"/>
          <ac:picMkLst>
            <pc:docMk/>
            <pc:sldMk cId="325153818" sldId="277"/>
            <ac:picMk id="8" creationId="{4DD117C8-99F6-E551-0B3E-C109865BA9BB}"/>
          </ac:picMkLst>
        </pc:picChg>
        <pc:picChg chg="add mod">
          <ac:chgData name="Ängerheim, Pär" userId="b9d439c1-c76e-4ac7-963a-a0ef531bf554" providerId="ADAL" clId="{A900777F-1B22-4CC0-9B24-257B7DC334A3}" dt="2024-11-05T10:46:54.327" v="889" actId="1076"/>
          <ac:picMkLst>
            <pc:docMk/>
            <pc:sldMk cId="325153818" sldId="277"/>
            <ac:picMk id="12" creationId="{1E68FF51-8404-D62C-B160-78F6922549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2024-11-14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C10EDAE-ECD7-7F43-A787-A8EC3501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65C304C-1306-0647-B0FF-5179F2BD14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5672027-33F8-A74E-8829-1B8EBCC270B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Brödtext</a:t>
            </a:r>
            <a:r>
              <a:rPr lang="en-GB" noProof="0" dirty="0"/>
              <a:t> </a:t>
            </a:r>
            <a:r>
              <a:rPr lang="en-GB" noProof="0" dirty="0" err="1"/>
              <a:t>eller</a:t>
            </a:r>
            <a:r>
              <a:rPr lang="en-GB" noProof="0" dirty="0"/>
              <a:t> </a:t>
            </a:r>
            <a:r>
              <a:rPr lang="en-GB" noProof="0" dirty="0" err="1"/>
              <a:t>punktlista</a:t>
            </a:r>
            <a:r>
              <a:rPr lang="en-GB" noProof="0" dirty="0"/>
              <a:t> </a:t>
            </a:r>
            <a:r>
              <a:rPr lang="en-GB" noProof="0" dirty="0" err="1"/>
              <a:t>helsida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04751"/>
            <a:ext cx="8568000" cy="4529109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/>
            </a:lvl1pPr>
            <a:lvl2pPr>
              <a:lnSpc>
                <a:spcPts val="2060"/>
              </a:lnSpc>
              <a:spcBef>
                <a:spcPts val="600"/>
              </a:spcBef>
              <a:defRPr sz="1800"/>
            </a:lvl2pPr>
            <a:lvl3pPr>
              <a:lnSpc>
                <a:spcPts val="2060"/>
              </a:lnSpc>
              <a:spcBef>
                <a:spcPts val="600"/>
              </a:spcBef>
              <a:defRPr sz="1800"/>
            </a:lvl3pPr>
            <a:lvl4pPr>
              <a:lnSpc>
                <a:spcPts val="2060"/>
              </a:lnSpc>
              <a:spcBef>
                <a:spcPts val="600"/>
              </a:spcBef>
              <a:defRPr sz="1800"/>
            </a:lvl4pPr>
            <a:lvl5pPr>
              <a:lnSpc>
                <a:spcPts val="20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9B2F0133-BB06-2C4B-9EEA-1D9323D05238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9652" y="1916832"/>
            <a:ext cx="6264696" cy="1955552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 dirty="0"/>
              <a:t>Plats för kortare text, exempelvis </a:t>
            </a:r>
            <a:br>
              <a:rPr lang="sv-SE" dirty="0"/>
            </a:br>
            <a:r>
              <a:rPr lang="sv-SE" dirty="0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7340" y="2060848"/>
            <a:ext cx="6309320" cy="1872209"/>
          </a:xfrm>
        </p:spPr>
        <p:txBody>
          <a:bodyPr anchor="ctr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Eventuell avsnittsskiljare</a:t>
            </a:r>
            <a:endParaRPr lang="en-GB" noProof="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3E36C7E-31EC-EA42-8093-3A5CC9BBD5CF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04664" y="96"/>
            <a:ext cx="11887200" cy="6492686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4"/>
            <a:ext cx="9144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AECC8E-A671-8F4F-AAC6-F5B5B5A54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051" y="1920256"/>
            <a:ext cx="3914756" cy="3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26315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A84FD29-DC6C-5C4F-9E54-D865886CFA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943A5EB0-815D-A44E-BACC-66740A305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BB1EAB2-5BF2-7F4D-A458-D48D8DC4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94AB199-C098-C149-A6F0-62CF2AA33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37237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C66C596-9601-7D43-8788-D4F4785A21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2B88D82-6C0A-0949-A396-6D0142EA2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E52C0F1-2414-4641-BE07-F3D586E778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37873471-73DC-D04D-9692-2C7EEAA736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44" y="1"/>
            <a:ext cx="9147644" cy="5626313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4CC6778-5794-4C48-BA0B-E51F6F217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EBDD6C8-B20D-2A4D-AF08-9BE680FBCF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5636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F0FAF18-C455-D641-82BD-50018949DA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0E998-449E-AF45-B50D-087F17546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7AEF230-4F26-AE41-8EFC-243D3BCE8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874BF38-AC51-DE4D-A59E-E8F763476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626313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41C595C-A43C-3C43-BE14-703F9D494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F7C6095-41D7-004E-8D7A-DA7B13080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8F19C04-FE5F-A944-A906-B9E7B52C3C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539AC12-A4FC-CD45-AD27-646CC97D6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DDE3616-984A-D741-A31B-0828D4B1BB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D8F331CA-15BE-6F44-986B-C1AD3D8F2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86B01AC-D669-D749-BC8D-CB3EA0211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DA575AE-45C7-1D4E-9B63-393571470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2"/>
            <a:ext cx="9144000" cy="5664619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C5A55EF-C467-A14B-B5C2-99AF24C764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E8B3FAD6-9635-1E42-BDAF-7557B6658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137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B6B08E9-4CA8-004D-874C-EF308A575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FE584C3-02BB-0C46-9F19-419F250E42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A9B54086-3AA9-FE4C-8F3E-3A9D6A136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08D83070-79A0-DF49-8CB3-8D63762CB3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CF2869-5238-3441-866E-1AA9C5ACC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8B2206FF-6A49-384B-89D0-E5954D47D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637237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2BC00038-D9A1-3147-B1B7-358727301E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AFC68D51-1248-5647-A167-834A33AC7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877272"/>
            <a:ext cx="1455330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CB84941-F94C-7744-B948-057B2DD91E5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95" y="104"/>
            <a:ext cx="3794005" cy="649267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B2DC4444-650E-4344-A426-BB834140CC1F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1DE45AD-7CFA-A64F-9DB1-60C8B18B89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49583E7-C92C-6349-9BE4-CDB75574CE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78F5D6D-56D4-0544-83BB-465316C83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1960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2A6D63D-33B8-764D-B0FF-A518DB4D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067944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0A06245-C507-C54E-A4C3-AC9771B3BD7B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vänster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6E7D4C7C-1476-4342-9B39-B769E507289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680520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680520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höger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FEB0758-1612-914C-BC2D-F423C6B74EC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87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A7FD089-7BB1-0048-B2A7-739201C9253A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två bilder till höger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77001C9-5CAB-E145-83DC-14768439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96" y="-1"/>
            <a:ext cx="3708096" cy="309790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EB58EDE-19E3-3243-A064-6EF1E8987B2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435904" y="3394880"/>
            <a:ext cx="3708096" cy="309790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817855-8625-104D-97BB-CB130A7A8159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7CE31AD6-A4AB-6440-9A99-0C621183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F55A5AC-779B-9743-B3ED-AE175EE044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1CF3662-3B2D-124E-B9CB-F2FF964F2A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604751"/>
            <a:ext cx="4176464" cy="45125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/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278BD17-F1BC-974A-B38D-F7BF41120D32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4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796819"/>
            <a:ext cx="856895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64929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accent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682" r:id="rId16"/>
    <p:sldLayoutId id="2147483725" r:id="rId17"/>
    <p:sldLayoutId id="2147483731" r:id="rId18"/>
    <p:sldLayoutId id="2147483744" r:id="rId19"/>
    <p:sldLayoutId id="2147483732" r:id="rId20"/>
    <p:sldLayoutId id="2147483745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40" r:id="rId28"/>
    <p:sldLayoutId id="2147483741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3BD37B6-2C21-ADCC-21F9-E4FBF2AD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2DB6AD-442C-2384-9E59-2215DB82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A36405-0965-D488-574A-EEBB06A8B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7944" y="690107"/>
            <a:ext cx="4824536" cy="5112568"/>
          </a:xfrm>
        </p:spPr>
        <p:txBody>
          <a:bodyPr/>
          <a:lstStyle/>
          <a:p>
            <a:r>
              <a:rPr lang="sv-SE" dirty="0"/>
              <a:t>Beslut om nya regler innan sommaren</a:t>
            </a:r>
          </a:p>
          <a:p>
            <a:pPr lvl="1"/>
            <a:r>
              <a:rPr lang="sv-SE" dirty="0"/>
              <a:t>Slopad </a:t>
            </a:r>
            <a:r>
              <a:rPr lang="sv-SE" dirty="0" err="1"/>
              <a:t>Opt</a:t>
            </a:r>
            <a:r>
              <a:rPr lang="sv-SE" dirty="0"/>
              <a:t>-in</a:t>
            </a:r>
          </a:p>
          <a:p>
            <a:pPr lvl="1"/>
            <a:r>
              <a:rPr lang="sv-SE" dirty="0"/>
              <a:t>95%-regeln</a:t>
            </a:r>
          </a:p>
          <a:p>
            <a:r>
              <a:rPr lang="sv-SE" dirty="0"/>
              <a:t>Reglerna träder i kraft 1/1 2026</a:t>
            </a:r>
          </a:p>
          <a:p>
            <a:r>
              <a:rPr lang="sv-SE" dirty="0"/>
              <a:t>NV har skickat ut beslut om återkallande av 480 tillstånd (av 750)</a:t>
            </a:r>
          </a:p>
          <a:p>
            <a:r>
              <a:rPr lang="sv-SE" dirty="0"/>
              <a:t>Ca 2 av 3 anläggningar exkluderas</a:t>
            </a:r>
          </a:p>
          <a:p>
            <a:pPr lvl="1"/>
            <a:r>
              <a:rPr lang="sv-SE" dirty="0"/>
              <a:t>&lt;1% av fossila utsläpp</a:t>
            </a:r>
          </a:p>
          <a:p>
            <a:r>
              <a:rPr lang="sv-SE" dirty="0"/>
              <a:t>Tidiga beslut </a:t>
            </a:r>
            <a:r>
              <a:rPr lang="sv-SE" dirty="0" err="1"/>
              <a:t>pga</a:t>
            </a:r>
            <a:r>
              <a:rPr lang="sv-SE" dirty="0"/>
              <a:t> ansökan om gratis tilldelning.</a:t>
            </a:r>
          </a:p>
          <a:p>
            <a:r>
              <a:rPr lang="sv-SE" dirty="0"/>
              <a:t>Kan vara problem då verksamhet kan förändras fram till 2026</a:t>
            </a:r>
          </a:p>
          <a:p>
            <a:r>
              <a:rPr lang="sv-SE" dirty="0"/>
              <a:t>Vissa anläggningar har överklagat</a:t>
            </a:r>
          </a:p>
          <a:p>
            <a:pPr lvl="1"/>
            <a:r>
              <a:rPr lang="sv-SE" dirty="0"/>
              <a:t>Dessa finns med på lista för tilldelning fram till annat beslut fattats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5A41AB5-6FCF-B7A8-7172-6EC23656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44624"/>
            <a:ext cx="4824536" cy="912101"/>
          </a:xfrm>
        </p:spPr>
        <p:txBody>
          <a:bodyPr/>
          <a:lstStyle/>
          <a:p>
            <a:r>
              <a:rPr lang="sv-SE" dirty="0"/>
              <a:t>Återkallande av tillstånd</a:t>
            </a:r>
          </a:p>
        </p:txBody>
      </p:sp>
      <p:pic>
        <p:nvPicPr>
          <p:cNvPr id="8" name="Platshållare för bild 7" descr="En bild som visar utomhus, himmel, vatten, byggnad&#10;&#10;Automatiskt genererad beskrivning">
            <a:extLst>
              <a:ext uri="{FF2B5EF4-FFF2-40B4-BE49-F238E27FC236}">
                <a16:creationId xmlns:a16="http://schemas.microsoft.com/office/drawing/2014/main" id="{C35454FF-C90B-3B8F-5737-0F97510F3C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1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47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64A9079-13DF-88E1-4709-2EB55784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EBA1C9D-AAF6-FA78-F748-813D4214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2" name="Bildobjekt 11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1E68FF51-8404-D62C-B160-78F69225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99392"/>
            <a:ext cx="948751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2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ljus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003366"/>
      </a:accent2>
      <a:accent3>
        <a:srgbClr val="9B6C17"/>
      </a:accent3>
      <a:accent4>
        <a:srgbClr val="0614FF"/>
      </a:accent4>
      <a:accent5>
        <a:srgbClr val="34A775"/>
      </a:accent5>
      <a:accent6>
        <a:srgbClr val="02FEAF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42456A-A744-46D7-90B4-B8EFC6011462}" vid="{5BD28FA3-0A49-4702-A4B2-3295076601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ljus-eng-4-3</Template>
  <TotalTime>897</TotalTime>
  <Words>94</Words>
  <Application>Microsoft Office PowerPoint</Application>
  <PresentationFormat>Bildspel på skärmen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Office-tema</vt:lpstr>
      <vt:lpstr>Återkallande av tillstånd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Ängerheim, Pär</dc:creator>
  <cp:lastModifiedBy>Ängerheim, Pär</cp:lastModifiedBy>
  <cp:revision>3</cp:revision>
  <dcterms:created xsi:type="dcterms:W3CDTF">2024-10-17T14:11:42Z</dcterms:created>
  <dcterms:modified xsi:type="dcterms:W3CDTF">2024-11-14T08:12:06Z</dcterms:modified>
</cp:coreProperties>
</file>